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9" r:id="rId2"/>
  </p:sldMasterIdLst>
  <p:sldIdLst>
    <p:sldId id="256" r:id="rId3"/>
    <p:sldId id="257" r:id="rId4"/>
    <p:sldId id="281" r:id="rId5"/>
    <p:sldId id="272" r:id="rId6"/>
    <p:sldId id="273" r:id="rId7"/>
    <p:sldId id="274" r:id="rId8"/>
    <p:sldId id="276" r:id="rId9"/>
    <p:sldId id="275" r:id="rId10"/>
    <p:sldId id="277" r:id="rId11"/>
    <p:sldId id="283" r:id="rId12"/>
    <p:sldId id="265" r:id="rId13"/>
    <p:sldId id="267" r:id="rId14"/>
    <p:sldId id="287" r:id="rId15"/>
    <p:sldId id="285" r:id="rId16"/>
    <p:sldId id="286" r:id="rId17"/>
    <p:sldId id="264" r:id="rId18"/>
    <p:sldId id="288" r:id="rId19"/>
    <p:sldId id="261" r:id="rId20"/>
    <p:sldId id="289" r:id="rId21"/>
    <p:sldId id="290" r:id="rId22"/>
    <p:sldId id="291" r:id="rId23"/>
    <p:sldId id="292" r:id="rId24"/>
    <p:sldId id="263" r:id="rId25"/>
    <p:sldId id="284" r:id="rId26"/>
    <p:sldId id="293" r:id="rId27"/>
    <p:sldId id="282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E6B0F1-42B9-4CA9-9037-1A9C2D704B67}">
          <p14:sldIdLst>
            <p14:sldId id="256"/>
            <p14:sldId id="257"/>
            <p14:sldId id="281"/>
            <p14:sldId id="272"/>
            <p14:sldId id="273"/>
            <p14:sldId id="274"/>
            <p14:sldId id="276"/>
            <p14:sldId id="275"/>
            <p14:sldId id="277"/>
            <p14:sldId id="283"/>
            <p14:sldId id="265"/>
            <p14:sldId id="267"/>
            <p14:sldId id="287"/>
            <p14:sldId id="285"/>
            <p14:sldId id="286"/>
            <p14:sldId id="264"/>
            <p14:sldId id="288"/>
            <p14:sldId id="261"/>
            <p14:sldId id="289"/>
            <p14:sldId id="290"/>
            <p14:sldId id="291"/>
            <p14:sldId id="292"/>
            <p14:sldId id="263"/>
            <p14:sldId id="284"/>
            <p14:sldId id="293"/>
            <p14:sldId id="28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40D8F-02A5-4A9B-9E3B-F23DFBDE0D06}" v="10" dt="2022-11-14T17:17:40.720"/>
    <p1510:client id="{9316D3E3-30EF-486B-80DD-CD315C5B6B47}" v="89" dt="2022-11-14T17:21:01.040"/>
    <p1510:client id="{961261E1-8840-4D0B-A133-7DEFBE61EDD1}" v="138" dt="2022-11-14T03:20:09.678"/>
    <p1510:client id="{E3950359-769D-4BA8-9FF2-658125B15D0D}" v="670" dt="2022-11-14T03:18:26.18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3950359-769D-4BA8-9FF2-658125B15D0D}"/>
    <pc:docChg chg="addSld modSld sldOrd addMainMaster modSection">
      <pc:chgData name="Guest User" userId="" providerId="Windows Live" clId="Web-{E3950359-769D-4BA8-9FF2-658125B15D0D}" dt="2022-11-14T03:18:26.188" v="660" actId="20577"/>
      <pc:docMkLst>
        <pc:docMk/>
      </pc:docMkLst>
      <pc:sldChg chg="modSp">
        <pc:chgData name="Guest User" userId="" providerId="Windows Live" clId="Web-{E3950359-769D-4BA8-9FF2-658125B15D0D}" dt="2022-11-14T03:18:26.188" v="660" actId="20577"/>
        <pc:sldMkLst>
          <pc:docMk/>
          <pc:sldMk cId="884415142" sldId="257"/>
        </pc:sldMkLst>
        <pc:spChg chg="mod">
          <ac:chgData name="Guest User" userId="" providerId="Windows Live" clId="Web-{E3950359-769D-4BA8-9FF2-658125B15D0D}" dt="2022-11-14T03:18:26.188" v="660" actId="20577"/>
          <ac:spMkLst>
            <pc:docMk/>
            <pc:sldMk cId="884415142" sldId="257"/>
            <ac:spMk id="3" creationId="{1C179783-5CE3-D76D-7118-062F5C49D257}"/>
          </ac:spMkLst>
        </pc:spChg>
      </pc:sldChg>
      <pc:sldChg chg="modSp">
        <pc:chgData name="Guest User" userId="" providerId="Windows Live" clId="Web-{E3950359-769D-4BA8-9FF2-658125B15D0D}" dt="2022-11-14T03:11:19.349" v="441" actId="20577"/>
        <pc:sldMkLst>
          <pc:docMk/>
          <pc:sldMk cId="1769007041" sldId="263"/>
        </pc:sldMkLst>
        <pc:spChg chg="mod">
          <ac:chgData name="Guest User" userId="" providerId="Windows Live" clId="Web-{E3950359-769D-4BA8-9FF2-658125B15D0D}" dt="2022-11-14T03:11:19.349" v="441" actId="20577"/>
          <ac:spMkLst>
            <pc:docMk/>
            <pc:sldMk cId="1769007041" sldId="263"/>
            <ac:spMk id="3" creationId="{8066AB2D-8ABE-D6F1-C806-7E3428FF75D6}"/>
          </ac:spMkLst>
        </pc:spChg>
      </pc:sldChg>
      <pc:sldChg chg="ord">
        <pc:chgData name="Guest User" userId="" providerId="Windows Live" clId="Web-{E3950359-769D-4BA8-9FF2-658125B15D0D}" dt="2022-11-14T02:53:44.697" v="31"/>
        <pc:sldMkLst>
          <pc:docMk/>
          <pc:sldMk cId="3351676928" sldId="264"/>
        </pc:sldMkLst>
      </pc:sldChg>
      <pc:sldChg chg="addSp delSp modSp new mod setBg">
        <pc:chgData name="Guest User" userId="" providerId="Windows Live" clId="Web-{E3950359-769D-4BA8-9FF2-658125B15D0D}" dt="2022-11-14T03:01:59.116" v="159" actId="1076"/>
        <pc:sldMkLst>
          <pc:docMk/>
          <pc:sldMk cId="2089005475" sldId="265"/>
        </pc:sldMkLst>
        <pc:spChg chg="del">
          <ac:chgData name="Guest User" userId="" providerId="Windows Live" clId="Web-{E3950359-769D-4BA8-9FF2-658125B15D0D}" dt="2022-11-14T02:51:36.163" v="1"/>
          <ac:spMkLst>
            <pc:docMk/>
            <pc:sldMk cId="2089005475" sldId="265"/>
            <ac:spMk id="2" creationId="{71739A5F-B901-383C-C608-137504FBCFDF}"/>
          </ac:spMkLst>
        </pc:spChg>
        <pc:spChg chg="del">
          <ac:chgData name="Guest User" userId="" providerId="Windows Live" clId="Web-{E3950359-769D-4BA8-9FF2-658125B15D0D}" dt="2022-11-14T02:51:37.913" v="2"/>
          <ac:spMkLst>
            <pc:docMk/>
            <pc:sldMk cId="2089005475" sldId="265"/>
            <ac:spMk id="3" creationId="{FEE25340-3429-8F74-CB74-285030F1D1BB}"/>
          </ac:spMkLst>
        </pc:spChg>
        <pc:picChg chg="add mod">
          <ac:chgData name="Guest User" userId="" providerId="Windows Live" clId="Web-{E3950359-769D-4BA8-9FF2-658125B15D0D}" dt="2022-11-14T03:01:59.116" v="159" actId="1076"/>
          <ac:picMkLst>
            <pc:docMk/>
            <pc:sldMk cId="2089005475" sldId="265"/>
            <ac:picMk id="4" creationId="{FFBE591D-42C7-2CBB-5956-C67DC5E0095C}"/>
          </ac:picMkLst>
        </pc:picChg>
      </pc:sldChg>
      <pc:sldChg chg="add">
        <pc:chgData name="Guest User" userId="" providerId="Windows Live" clId="Web-{E3950359-769D-4BA8-9FF2-658125B15D0D}" dt="2022-11-14T02:51:40.381" v="3"/>
        <pc:sldMkLst>
          <pc:docMk/>
          <pc:sldMk cId="3048063334" sldId="266"/>
        </pc:sldMkLst>
      </pc:sldChg>
      <pc:sldChg chg="modSp new">
        <pc:chgData name="Guest User" userId="" providerId="Windows Live" clId="Web-{E3950359-769D-4BA8-9FF2-658125B15D0D}" dt="2022-11-14T02:53:13.134" v="24" actId="20577"/>
        <pc:sldMkLst>
          <pc:docMk/>
          <pc:sldMk cId="2003424842" sldId="267"/>
        </pc:sldMkLst>
        <pc:spChg chg="mod">
          <ac:chgData name="Guest User" userId="" providerId="Windows Live" clId="Web-{E3950359-769D-4BA8-9FF2-658125B15D0D}" dt="2022-11-14T02:52:46.211" v="10" actId="20577"/>
          <ac:spMkLst>
            <pc:docMk/>
            <pc:sldMk cId="2003424842" sldId="267"/>
            <ac:spMk id="2" creationId="{A814D5F6-CD81-CDC8-A4A5-7A06FCC69E6A}"/>
          </ac:spMkLst>
        </pc:spChg>
        <pc:spChg chg="mod">
          <ac:chgData name="Guest User" userId="" providerId="Windows Live" clId="Web-{E3950359-769D-4BA8-9FF2-658125B15D0D}" dt="2022-11-14T02:53:13.134" v="24" actId="20577"/>
          <ac:spMkLst>
            <pc:docMk/>
            <pc:sldMk cId="2003424842" sldId="267"/>
            <ac:spMk id="3" creationId="{C3651CEE-68F4-2875-6AA0-024D3712AEB3}"/>
          </ac:spMkLst>
        </pc:spChg>
      </pc:sldChg>
      <pc:sldChg chg="modSp new">
        <pc:chgData name="Guest User" userId="" providerId="Windows Live" clId="Web-{E3950359-769D-4BA8-9FF2-658125B15D0D}" dt="2022-11-14T02:54:24.151" v="39" actId="20577"/>
        <pc:sldMkLst>
          <pc:docMk/>
          <pc:sldMk cId="2158765208" sldId="268"/>
        </pc:sldMkLst>
        <pc:spChg chg="mod">
          <ac:chgData name="Guest User" userId="" providerId="Windows Live" clId="Web-{E3950359-769D-4BA8-9FF2-658125B15D0D}" dt="2022-11-14T02:53:53.338" v="34" actId="20577"/>
          <ac:spMkLst>
            <pc:docMk/>
            <pc:sldMk cId="2158765208" sldId="268"/>
            <ac:spMk id="2" creationId="{262AF1F4-0CE7-3D49-2802-31EC9A99D55E}"/>
          </ac:spMkLst>
        </pc:spChg>
        <pc:spChg chg="mod">
          <ac:chgData name="Guest User" userId="" providerId="Windows Live" clId="Web-{E3950359-769D-4BA8-9FF2-658125B15D0D}" dt="2022-11-14T02:54:24.151" v="39" actId="20577"/>
          <ac:spMkLst>
            <pc:docMk/>
            <pc:sldMk cId="2158765208" sldId="268"/>
            <ac:spMk id="3" creationId="{B920F881-A64F-5A2F-C8C3-215F9C8BCAA0}"/>
          </ac:spMkLst>
        </pc:spChg>
      </pc:sldChg>
      <pc:sldChg chg="modSp new">
        <pc:chgData name="Guest User" userId="" providerId="Windows Live" clId="Web-{E3950359-769D-4BA8-9FF2-658125B15D0D}" dt="2022-11-14T02:56:40.967" v="94" actId="20577"/>
        <pc:sldMkLst>
          <pc:docMk/>
          <pc:sldMk cId="578728310" sldId="269"/>
        </pc:sldMkLst>
        <pc:spChg chg="mod">
          <ac:chgData name="Guest User" userId="" providerId="Windows Live" clId="Web-{E3950359-769D-4BA8-9FF2-658125B15D0D}" dt="2022-11-14T02:54:33.808" v="42" actId="20577"/>
          <ac:spMkLst>
            <pc:docMk/>
            <pc:sldMk cId="578728310" sldId="269"/>
            <ac:spMk id="2" creationId="{648D8256-25AF-5D76-1B51-A0979A2DFE1B}"/>
          </ac:spMkLst>
        </pc:spChg>
        <pc:spChg chg="mod">
          <ac:chgData name="Guest User" userId="" providerId="Windows Live" clId="Web-{E3950359-769D-4BA8-9FF2-658125B15D0D}" dt="2022-11-14T02:56:40.967" v="94" actId="20577"/>
          <ac:spMkLst>
            <pc:docMk/>
            <pc:sldMk cId="578728310" sldId="269"/>
            <ac:spMk id="3" creationId="{D4A17A25-9B51-1CB5-B37C-6C16177DA6AF}"/>
          </ac:spMkLst>
        </pc:spChg>
      </pc:sldChg>
      <pc:sldChg chg="modSp new">
        <pc:chgData name="Guest User" userId="" providerId="Windows Live" clId="Web-{E3950359-769D-4BA8-9FF2-658125B15D0D}" dt="2022-11-14T02:58:03.407" v="122" actId="20577"/>
        <pc:sldMkLst>
          <pc:docMk/>
          <pc:sldMk cId="1822081549" sldId="270"/>
        </pc:sldMkLst>
        <pc:spChg chg="mod">
          <ac:chgData name="Guest User" userId="" providerId="Windows Live" clId="Web-{E3950359-769D-4BA8-9FF2-658125B15D0D}" dt="2022-11-14T02:54:54.152" v="61" actId="20577"/>
          <ac:spMkLst>
            <pc:docMk/>
            <pc:sldMk cId="1822081549" sldId="270"/>
            <ac:spMk id="2" creationId="{00F24268-72F4-2544-84ED-2545B5D351D3}"/>
          </ac:spMkLst>
        </pc:spChg>
        <pc:spChg chg="mod">
          <ac:chgData name="Guest User" userId="" providerId="Windows Live" clId="Web-{E3950359-769D-4BA8-9FF2-658125B15D0D}" dt="2022-11-14T02:58:03.407" v="122" actId="20577"/>
          <ac:spMkLst>
            <pc:docMk/>
            <pc:sldMk cId="1822081549" sldId="270"/>
            <ac:spMk id="3" creationId="{87EAF49D-3701-6C65-F305-FD71ECBC7D0B}"/>
          </ac:spMkLst>
        </pc:spChg>
      </pc:sldChg>
      <pc:sldChg chg="modSp new">
        <pc:chgData name="Guest User" userId="" providerId="Windows Live" clId="Web-{E3950359-769D-4BA8-9FF2-658125B15D0D}" dt="2022-11-14T02:56:10.420" v="85" actId="20577"/>
        <pc:sldMkLst>
          <pc:docMk/>
          <pc:sldMk cId="2394585128" sldId="271"/>
        </pc:sldMkLst>
        <pc:spChg chg="mod">
          <ac:chgData name="Guest User" userId="" providerId="Windows Live" clId="Web-{E3950359-769D-4BA8-9FF2-658125B15D0D}" dt="2022-11-14T02:56:10.420" v="85" actId="20577"/>
          <ac:spMkLst>
            <pc:docMk/>
            <pc:sldMk cId="2394585128" sldId="271"/>
            <ac:spMk id="2" creationId="{33ED19C9-8155-826A-3FED-0A7BFC23BD6A}"/>
          </ac:spMkLst>
        </pc:spChg>
      </pc:sldChg>
      <pc:sldChg chg="modSp">
        <pc:chgData name="Guest User" userId="" providerId="Windows Live" clId="Web-{E3950359-769D-4BA8-9FF2-658125B15D0D}" dt="2022-11-14T02:58:42.392" v="130" actId="14100"/>
        <pc:sldMkLst>
          <pc:docMk/>
          <pc:sldMk cId="2063330910" sldId="272"/>
        </pc:sldMkLst>
        <pc:picChg chg="mod">
          <ac:chgData name="Guest User" userId="" providerId="Windows Live" clId="Web-{E3950359-769D-4BA8-9FF2-658125B15D0D}" dt="2022-11-14T02:58:42.392" v="130" actId="14100"/>
          <ac:picMkLst>
            <pc:docMk/>
            <pc:sldMk cId="2063330910" sldId="272"/>
            <ac:picMk id="4" creationId="{01F6F887-BCBB-4522-6EB8-242BF741CA5A}"/>
          </ac:picMkLst>
        </pc:picChg>
      </pc:sldChg>
      <pc:sldChg chg="modSp">
        <pc:chgData name="Guest User" userId="" providerId="Windows Live" clId="Web-{E3950359-769D-4BA8-9FF2-658125B15D0D}" dt="2022-11-14T03:00:34.348" v="156" actId="1076"/>
        <pc:sldMkLst>
          <pc:docMk/>
          <pc:sldMk cId="2260227589" sldId="273"/>
        </pc:sldMkLst>
        <pc:picChg chg="mod">
          <ac:chgData name="Guest User" userId="" providerId="Windows Live" clId="Web-{E3950359-769D-4BA8-9FF2-658125B15D0D}" dt="2022-11-14T03:00:34.348" v="156" actId="1076"/>
          <ac:picMkLst>
            <pc:docMk/>
            <pc:sldMk cId="2260227589" sldId="273"/>
            <ac:picMk id="4" creationId="{5626808B-0A8A-715D-6258-73182417FA72}"/>
          </ac:picMkLst>
        </pc:picChg>
      </pc:sldChg>
      <pc:sldChg chg="modSp">
        <pc:chgData name="Guest User" userId="" providerId="Windows Live" clId="Web-{E3950359-769D-4BA8-9FF2-658125B15D0D}" dt="2022-11-14T02:59:09.565" v="137" actId="1076"/>
        <pc:sldMkLst>
          <pc:docMk/>
          <pc:sldMk cId="889222721" sldId="274"/>
        </pc:sldMkLst>
        <pc:picChg chg="mod">
          <ac:chgData name="Guest User" userId="" providerId="Windows Live" clId="Web-{E3950359-769D-4BA8-9FF2-658125B15D0D}" dt="2022-11-14T02:59:09.565" v="137" actId="1076"/>
          <ac:picMkLst>
            <pc:docMk/>
            <pc:sldMk cId="889222721" sldId="274"/>
            <ac:picMk id="4" creationId="{8500A961-8ADF-AB44-2CB2-8A35D4A23032}"/>
          </ac:picMkLst>
        </pc:picChg>
      </pc:sldChg>
      <pc:sldChg chg="modSp">
        <pc:chgData name="Guest User" userId="" providerId="Windows Live" clId="Web-{E3950359-769D-4BA8-9FF2-658125B15D0D}" dt="2022-11-14T02:59:36.362" v="144" actId="1076"/>
        <pc:sldMkLst>
          <pc:docMk/>
          <pc:sldMk cId="3852961275" sldId="275"/>
        </pc:sldMkLst>
        <pc:picChg chg="mod">
          <ac:chgData name="Guest User" userId="" providerId="Windows Live" clId="Web-{E3950359-769D-4BA8-9FF2-658125B15D0D}" dt="2022-11-14T02:59:36.362" v="144" actId="1076"/>
          <ac:picMkLst>
            <pc:docMk/>
            <pc:sldMk cId="3852961275" sldId="275"/>
            <ac:picMk id="4" creationId="{8874FF5E-E0BC-6CDB-A7B5-C3511ACE37C9}"/>
          </ac:picMkLst>
        </pc:picChg>
      </pc:sldChg>
      <pc:sldChg chg="modSp">
        <pc:chgData name="Guest User" userId="" providerId="Windows Live" clId="Web-{E3950359-769D-4BA8-9FF2-658125B15D0D}" dt="2022-11-14T02:59:24.190" v="141" actId="1076"/>
        <pc:sldMkLst>
          <pc:docMk/>
          <pc:sldMk cId="924871738" sldId="276"/>
        </pc:sldMkLst>
        <pc:picChg chg="mod">
          <ac:chgData name="Guest User" userId="" providerId="Windows Live" clId="Web-{E3950359-769D-4BA8-9FF2-658125B15D0D}" dt="2022-11-14T02:59:24.190" v="141" actId="1076"/>
          <ac:picMkLst>
            <pc:docMk/>
            <pc:sldMk cId="924871738" sldId="276"/>
            <ac:picMk id="4" creationId="{59035A72-2E47-6303-7AB2-B4E04EEC059E}"/>
          </ac:picMkLst>
        </pc:picChg>
      </pc:sldChg>
      <pc:sldChg chg="modSp">
        <pc:chgData name="Guest User" userId="" providerId="Windows Live" clId="Web-{E3950359-769D-4BA8-9FF2-658125B15D0D}" dt="2022-11-14T02:59:55.706" v="149" actId="1076"/>
        <pc:sldMkLst>
          <pc:docMk/>
          <pc:sldMk cId="1720734858" sldId="277"/>
        </pc:sldMkLst>
        <pc:picChg chg="mod">
          <ac:chgData name="Guest User" userId="" providerId="Windows Live" clId="Web-{E3950359-769D-4BA8-9FF2-658125B15D0D}" dt="2022-11-14T02:59:55.706" v="149" actId="1076"/>
          <ac:picMkLst>
            <pc:docMk/>
            <pc:sldMk cId="1720734858" sldId="277"/>
            <ac:picMk id="4" creationId="{F1008BFF-9D92-AE54-B7F0-C6F5C900280D}"/>
          </ac:picMkLst>
        </pc:picChg>
      </pc:sldChg>
      <pc:sldChg chg="modSp">
        <pc:chgData name="Guest User" userId="" providerId="Windows Live" clId="Web-{E3950359-769D-4BA8-9FF2-658125B15D0D}" dt="2022-11-14T03:01:43.428" v="158" actId="1076"/>
        <pc:sldMkLst>
          <pc:docMk/>
          <pc:sldMk cId="3428454102" sldId="278"/>
        </pc:sldMkLst>
        <pc:picChg chg="mod">
          <ac:chgData name="Guest User" userId="" providerId="Windows Live" clId="Web-{E3950359-769D-4BA8-9FF2-658125B15D0D}" dt="2022-11-14T03:01:43.428" v="158" actId="1076"/>
          <ac:picMkLst>
            <pc:docMk/>
            <pc:sldMk cId="3428454102" sldId="278"/>
            <ac:picMk id="2" creationId="{87F60BAA-BD20-01E2-F827-430A1049488E}"/>
          </ac:picMkLst>
        </pc:picChg>
      </pc:sldChg>
      <pc:sldMasterChg chg="add addSldLayout">
        <pc:chgData name="Guest User" userId="" providerId="Windows Live" clId="Web-{E3950359-769D-4BA8-9FF2-658125B15D0D}" dt="2022-11-14T02:51:40.381" v="3"/>
        <pc:sldMasterMkLst>
          <pc:docMk/>
          <pc:sldMasterMk cId="1328896661" sldId="2147483739"/>
        </pc:sldMasterMkLst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1361893536" sldId="2147483740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2607137922" sldId="2147483741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788550901" sldId="2147483742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276972249" sldId="2147483743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1946623489" sldId="2147483744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3913545029" sldId="2147483745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910119456" sldId="2147483746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1243294075" sldId="2147483747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2771586770" sldId="2147483748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474958830" sldId="2147483749"/>
          </pc:sldLayoutMkLst>
        </pc:sldLayoutChg>
        <pc:sldLayoutChg chg="add">
          <pc:chgData name="Guest User" userId="" providerId="Windows Live" clId="Web-{E3950359-769D-4BA8-9FF2-658125B15D0D}" dt="2022-11-14T02:51:40.381" v="3"/>
          <pc:sldLayoutMkLst>
            <pc:docMk/>
            <pc:sldMasterMk cId="1328896661" sldId="2147483739"/>
            <pc:sldLayoutMk cId="3112707319" sldId="2147483750"/>
          </pc:sldLayoutMkLst>
        </pc:sldLayoutChg>
      </pc:sldMasterChg>
    </pc:docChg>
  </pc:docChgLst>
  <pc:docChgLst>
    <pc:chgData name="Suhail Arfaath" userId="52897dad23e6f7aa" providerId="Windows Live" clId="Web-{961261E1-8840-4D0B-A133-7DEFBE61EDD1}"/>
    <pc:docChg chg="addSld delSld modSld sldOrd modSection">
      <pc:chgData name="Suhail Arfaath" userId="52897dad23e6f7aa" providerId="Windows Live" clId="Web-{961261E1-8840-4D0B-A133-7DEFBE61EDD1}" dt="2022-11-14T03:20:17.522" v="132"/>
      <pc:docMkLst>
        <pc:docMk/>
      </pc:docMkLst>
      <pc:sldChg chg="delSp modSp">
        <pc:chgData name="Suhail Arfaath" userId="52897dad23e6f7aa" providerId="Windows Live" clId="Web-{961261E1-8840-4D0B-A133-7DEFBE61EDD1}" dt="2022-11-14T03:04:01.216" v="87"/>
        <pc:sldMkLst>
          <pc:docMk/>
          <pc:sldMk cId="1119448816" sldId="256"/>
        </pc:sldMkLst>
        <pc:spChg chg="mod">
          <ac:chgData name="Suhail Arfaath" userId="52897dad23e6f7aa" providerId="Windows Live" clId="Web-{961261E1-8840-4D0B-A133-7DEFBE61EDD1}" dt="2022-11-14T03:03:59.091" v="86" actId="14100"/>
          <ac:spMkLst>
            <pc:docMk/>
            <pc:sldMk cId="1119448816" sldId="256"/>
            <ac:spMk id="2" creationId="{D5DF10E7-893F-C7C3-DA5A-1EAF6D4510AC}"/>
          </ac:spMkLst>
        </pc:spChg>
        <pc:spChg chg="del">
          <ac:chgData name="Suhail Arfaath" userId="52897dad23e6f7aa" providerId="Windows Live" clId="Web-{961261E1-8840-4D0B-A133-7DEFBE61EDD1}" dt="2022-11-14T03:04:01.216" v="87"/>
          <ac:spMkLst>
            <pc:docMk/>
            <pc:sldMk cId="1119448816" sldId="256"/>
            <ac:spMk id="3" creationId="{3CFEAB4B-CFBC-80C6-29C6-792DC05B8327}"/>
          </ac:spMkLst>
        </pc:spChg>
      </pc:sldChg>
      <pc:sldChg chg="ord">
        <pc:chgData name="Suhail Arfaath" userId="52897dad23e6f7aa" providerId="Windows Live" clId="Web-{961261E1-8840-4D0B-A133-7DEFBE61EDD1}" dt="2022-11-14T03:05:05.249" v="100"/>
        <pc:sldMkLst>
          <pc:docMk/>
          <pc:sldMk cId="3027157409" sldId="262"/>
        </pc:sldMkLst>
      </pc:sldChg>
      <pc:sldChg chg="addSp delSp modSp mod ord setBg">
        <pc:chgData name="Suhail Arfaath" userId="52897dad23e6f7aa" providerId="Windows Live" clId="Web-{961261E1-8840-4D0B-A133-7DEFBE61EDD1}" dt="2022-11-14T03:20:17.522" v="132"/>
        <pc:sldMkLst>
          <pc:docMk/>
          <pc:sldMk cId="1769007041" sldId="263"/>
        </pc:sldMkLst>
        <pc:spChg chg="mod">
          <ac:chgData name="Suhail Arfaath" userId="52897dad23e6f7aa" providerId="Windows Live" clId="Web-{961261E1-8840-4D0B-A133-7DEFBE61EDD1}" dt="2022-11-14T03:20:17.522" v="132"/>
          <ac:spMkLst>
            <pc:docMk/>
            <pc:sldMk cId="1769007041" sldId="263"/>
            <ac:spMk id="2" creationId="{3181D4EC-1449-861E-3631-F756240879E1}"/>
          </ac:spMkLst>
        </pc:spChg>
        <pc:spChg chg="add del mod">
          <ac:chgData name="Suhail Arfaath" userId="52897dad23e6f7aa" providerId="Windows Live" clId="Web-{961261E1-8840-4D0B-A133-7DEFBE61EDD1}" dt="2022-11-14T03:20:17.522" v="132"/>
          <ac:spMkLst>
            <pc:docMk/>
            <pc:sldMk cId="1769007041" sldId="263"/>
            <ac:spMk id="3" creationId="{8066AB2D-8ABE-D6F1-C806-7E3428FF75D6}"/>
          </ac:spMkLst>
        </pc:spChg>
        <pc:spChg chg="add del">
          <ac:chgData name="Suhail Arfaath" userId="52897dad23e6f7aa" providerId="Windows Live" clId="Web-{961261E1-8840-4D0B-A133-7DEFBE61EDD1}" dt="2022-11-14T03:19:41.724" v="125"/>
          <ac:spMkLst>
            <pc:docMk/>
            <pc:sldMk cId="1769007041" sldId="263"/>
            <ac:spMk id="8" creationId="{907EF6B7-1338-4443-8C46-6A318D952DFD}"/>
          </ac:spMkLst>
        </pc:spChg>
        <pc:spChg chg="add del">
          <ac:chgData name="Suhail Arfaath" userId="52897dad23e6f7aa" providerId="Windows Live" clId="Web-{961261E1-8840-4D0B-A133-7DEFBE61EDD1}" dt="2022-11-14T03:20:09.647" v="127"/>
          <ac:spMkLst>
            <pc:docMk/>
            <pc:sldMk cId="1769007041" sldId="263"/>
            <ac:spMk id="9" creationId="{B819A166-7571-4003-A6B8-B62034C3ED30}"/>
          </ac:spMkLst>
        </pc:spChg>
        <pc:spChg chg="add del">
          <ac:chgData name="Suhail Arfaath" userId="52897dad23e6f7aa" providerId="Windows Live" clId="Web-{961261E1-8840-4D0B-A133-7DEFBE61EDD1}" dt="2022-11-14T03:19:41.724" v="125"/>
          <ac:spMkLst>
            <pc:docMk/>
            <pc:sldMk cId="1769007041" sldId="263"/>
            <ac:spMk id="10" creationId="{DAAE4CDD-124C-4DCF-9584-B6033B545DD5}"/>
          </ac:spMkLst>
        </pc:spChg>
        <pc:spChg chg="add del">
          <ac:chgData name="Suhail Arfaath" userId="52897dad23e6f7aa" providerId="Windows Live" clId="Web-{961261E1-8840-4D0B-A133-7DEFBE61EDD1}" dt="2022-11-14T03:19:41.724" v="125"/>
          <ac:spMkLst>
            <pc:docMk/>
            <pc:sldMk cId="1769007041" sldId="263"/>
            <ac:spMk id="12" creationId="{081E4A58-353D-44AE-B2FC-2A74E2E400F7}"/>
          </ac:spMkLst>
        </pc:spChg>
        <pc:spChg chg="add del">
          <ac:chgData name="Suhail Arfaath" userId="52897dad23e6f7aa" providerId="Windows Live" clId="Web-{961261E1-8840-4D0B-A133-7DEFBE61EDD1}" dt="2022-11-14T03:20:17.491" v="131"/>
          <ac:spMkLst>
            <pc:docMk/>
            <pc:sldMk cId="1769007041" sldId="263"/>
            <ac:spMk id="13" creationId="{3A5B4632-C963-4296-86F0-79AA9EA5AE98}"/>
          </ac:spMkLst>
        </pc:spChg>
        <pc:spChg chg="add">
          <ac:chgData name="Suhail Arfaath" userId="52897dad23e6f7aa" providerId="Windows Live" clId="Web-{961261E1-8840-4D0B-A133-7DEFBE61EDD1}" dt="2022-11-14T03:20:17.522" v="132"/>
          <ac:spMkLst>
            <pc:docMk/>
            <pc:sldMk cId="1769007041" sldId="263"/>
            <ac:spMk id="16" creationId="{B819A166-7571-4003-A6B8-B62034C3ED30}"/>
          </ac:spMkLst>
        </pc:spChg>
        <pc:graphicFrameChg chg="add del">
          <ac:chgData name="Suhail Arfaath" userId="52897dad23e6f7aa" providerId="Windows Live" clId="Web-{961261E1-8840-4D0B-A133-7DEFBE61EDD1}" dt="2022-11-14T03:20:09.647" v="127"/>
          <ac:graphicFrameMkLst>
            <pc:docMk/>
            <pc:sldMk cId="1769007041" sldId="263"/>
            <ac:graphicFrameMk id="5" creationId="{59800E4D-107B-5315-520E-A2D201BD148F}"/>
          </ac:graphicFrameMkLst>
        </pc:graphicFrameChg>
        <pc:graphicFrameChg chg="add del">
          <ac:chgData name="Suhail Arfaath" userId="52897dad23e6f7aa" providerId="Windows Live" clId="Web-{961261E1-8840-4D0B-A133-7DEFBE61EDD1}" dt="2022-11-14T03:20:15.710" v="129"/>
          <ac:graphicFrameMkLst>
            <pc:docMk/>
            <pc:sldMk cId="1769007041" sldId="263"/>
            <ac:graphicFrameMk id="11" creationId="{72FB7205-2DBE-FB91-FB3B-80A732079B78}"/>
          </ac:graphicFrameMkLst>
        </pc:graphicFrameChg>
        <pc:graphicFrameChg chg="add del">
          <ac:chgData name="Suhail Arfaath" userId="52897dad23e6f7aa" providerId="Windows Live" clId="Web-{961261E1-8840-4D0B-A133-7DEFBE61EDD1}" dt="2022-11-14T03:20:17.491" v="131"/>
          <ac:graphicFrameMkLst>
            <pc:docMk/>
            <pc:sldMk cId="1769007041" sldId="263"/>
            <ac:graphicFrameMk id="14" creationId="{7164CD02-A0D0-3184-9FF3-4FC00B4818C9}"/>
          </ac:graphicFrameMkLst>
        </pc:graphicFrameChg>
        <pc:graphicFrameChg chg="add">
          <ac:chgData name="Suhail Arfaath" userId="52897dad23e6f7aa" providerId="Windows Live" clId="Web-{961261E1-8840-4D0B-A133-7DEFBE61EDD1}" dt="2022-11-14T03:20:17.522" v="132"/>
          <ac:graphicFrameMkLst>
            <pc:docMk/>
            <pc:sldMk cId="1769007041" sldId="263"/>
            <ac:graphicFrameMk id="17" creationId="{59800E4D-107B-5315-520E-A2D201BD148F}"/>
          </ac:graphicFrameMkLst>
        </pc:graphicFrameChg>
      </pc:sldChg>
      <pc:sldChg chg="modSp del">
        <pc:chgData name="Suhail Arfaath" userId="52897dad23e6f7aa" providerId="Windows Live" clId="Web-{961261E1-8840-4D0B-A133-7DEFBE61EDD1}" dt="2022-11-14T03:03:09.011" v="77"/>
        <pc:sldMkLst>
          <pc:docMk/>
          <pc:sldMk cId="3048063334" sldId="266"/>
        </pc:sldMkLst>
        <pc:spChg chg="mod">
          <ac:chgData name="Suhail Arfaath" userId="52897dad23e6f7aa" providerId="Windows Live" clId="Web-{961261E1-8840-4D0B-A133-7DEFBE61EDD1}" dt="2022-11-14T03:01:04.632" v="72" actId="20577"/>
          <ac:spMkLst>
            <pc:docMk/>
            <pc:sldMk cId="3048063334" sldId="266"/>
            <ac:spMk id="6" creationId="{DACD6D89-FA96-B081-47A9-B7E76CA6EFB3}"/>
          </ac:spMkLst>
        </pc:spChg>
      </pc:sldChg>
      <pc:sldChg chg="addSp delSp modSp new">
        <pc:chgData name="Suhail Arfaath" userId="52897dad23e6f7aa" providerId="Windows Live" clId="Web-{961261E1-8840-4D0B-A133-7DEFBE61EDD1}" dt="2022-11-14T02:57:31.921" v="9" actId="14100"/>
        <pc:sldMkLst>
          <pc:docMk/>
          <pc:sldMk cId="2063330910" sldId="272"/>
        </pc:sldMkLst>
        <pc:spChg chg="del">
          <ac:chgData name="Suhail Arfaath" userId="52897dad23e6f7aa" providerId="Windows Live" clId="Web-{961261E1-8840-4D0B-A133-7DEFBE61EDD1}" dt="2022-11-14T02:57:09.170" v="6"/>
          <ac:spMkLst>
            <pc:docMk/>
            <pc:sldMk cId="2063330910" sldId="272"/>
            <ac:spMk id="2" creationId="{0D5B8E5E-744A-4A11-CA92-D33C52C62522}"/>
          </ac:spMkLst>
        </pc:spChg>
        <pc:spChg chg="del">
          <ac:chgData name="Suhail Arfaath" userId="52897dad23e6f7aa" providerId="Windows Live" clId="Web-{961261E1-8840-4D0B-A133-7DEFBE61EDD1}" dt="2022-11-14T02:57:09.170" v="5"/>
          <ac:spMkLst>
            <pc:docMk/>
            <pc:sldMk cId="2063330910" sldId="272"/>
            <ac:spMk id="3" creationId="{587123FC-FCBE-D266-2343-BB328027EDBC}"/>
          </ac:spMkLst>
        </pc:spChg>
        <pc:picChg chg="add mod">
          <ac:chgData name="Suhail Arfaath" userId="52897dad23e6f7aa" providerId="Windows Live" clId="Web-{961261E1-8840-4D0B-A133-7DEFBE61EDD1}" dt="2022-11-14T02:57:31.921" v="9" actId="14100"/>
          <ac:picMkLst>
            <pc:docMk/>
            <pc:sldMk cId="2063330910" sldId="272"/>
            <ac:picMk id="4" creationId="{01F6F887-BCBB-4522-6EB8-242BF741CA5A}"/>
          </ac:picMkLst>
        </pc:picChg>
      </pc:sldChg>
      <pc:sldChg chg="addSp delSp modSp new">
        <pc:chgData name="Suhail Arfaath" userId="52897dad23e6f7aa" providerId="Windows Live" clId="Web-{961261E1-8840-4D0B-A133-7DEFBE61EDD1}" dt="2022-11-14T02:57:43.156" v="11"/>
        <pc:sldMkLst>
          <pc:docMk/>
          <pc:sldMk cId="2260227589" sldId="273"/>
        </pc:sldMkLst>
        <pc:spChg chg="del">
          <ac:chgData name="Suhail Arfaath" userId="52897dad23e6f7aa" providerId="Windows Live" clId="Web-{961261E1-8840-4D0B-A133-7DEFBE61EDD1}" dt="2022-11-14T02:57:43.156" v="11"/>
          <ac:spMkLst>
            <pc:docMk/>
            <pc:sldMk cId="2260227589" sldId="273"/>
            <ac:spMk id="2" creationId="{AF34D904-410D-F989-B1DF-44D5E78959EB}"/>
          </ac:spMkLst>
        </pc:spChg>
        <pc:spChg chg="del">
          <ac:chgData name="Suhail Arfaath" userId="52897dad23e6f7aa" providerId="Windows Live" clId="Web-{961261E1-8840-4D0B-A133-7DEFBE61EDD1}" dt="2022-11-14T02:57:37.452" v="10"/>
          <ac:spMkLst>
            <pc:docMk/>
            <pc:sldMk cId="2260227589" sldId="273"/>
            <ac:spMk id="3" creationId="{C4BB87A9-9A32-7BEB-85A8-FC517543D031}"/>
          </ac:spMkLst>
        </pc:spChg>
        <pc:picChg chg="add mod ord">
          <ac:chgData name="Suhail Arfaath" userId="52897dad23e6f7aa" providerId="Windows Live" clId="Web-{961261E1-8840-4D0B-A133-7DEFBE61EDD1}" dt="2022-11-14T02:57:37.452" v="10"/>
          <ac:picMkLst>
            <pc:docMk/>
            <pc:sldMk cId="2260227589" sldId="273"/>
            <ac:picMk id="4" creationId="{5626808B-0A8A-715D-6258-73182417FA72}"/>
          </ac:picMkLst>
        </pc:picChg>
      </pc:sldChg>
      <pc:sldChg chg="addSp delSp modSp new">
        <pc:chgData name="Suhail Arfaath" userId="52897dad23e6f7aa" providerId="Windows Live" clId="Web-{961261E1-8840-4D0B-A133-7DEFBE61EDD1}" dt="2022-11-14T02:58:01.656" v="14"/>
        <pc:sldMkLst>
          <pc:docMk/>
          <pc:sldMk cId="889222721" sldId="274"/>
        </pc:sldMkLst>
        <pc:spChg chg="del">
          <ac:chgData name="Suhail Arfaath" userId="52897dad23e6f7aa" providerId="Windows Live" clId="Web-{961261E1-8840-4D0B-A133-7DEFBE61EDD1}" dt="2022-11-14T02:57:59.578" v="13"/>
          <ac:spMkLst>
            <pc:docMk/>
            <pc:sldMk cId="889222721" sldId="274"/>
            <ac:spMk id="2" creationId="{F985A848-41CA-FC49-847E-5EF62B8A547D}"/>
          </ac:spMkLst>
        </pc:spChg>
        <pc:spChg chg="del">
          <ac:chgData name="Suhail Arfaath" userId="52897dad23e6f7aa" providerId="Windows Live" clId="Web-{961261E1-8840-4D0B-A133-7DEFBE61EDD1}" dt="2022-11-14T02:57:59.578" v="12"/>
          <ac:spMkLst>
            <pc:docMk/>
            <pc:sldMk cId="889222721" sldId="274"/>
            <ac:spMk id="3" creationId="{31DFCF81-E71F-4EA6-F5F0-9C769331E090}"/>
          </ac:spMkLst>
        </pc:spChg>
        <pc:picChg chg="add mod">
          <ac:chgData name="Suhail Arfaath" userId="52897dad23e6f7aa" providerId="Windows Live" clId="Web-{961261E1-8840-4D0B-A133-7DEFBE61EDD1}" dt="2022-11-14T02:58:01.656" v="14"/>
          <ac:picMkLst>
            <pc:docMk/>
            <pc:sldMk cId="889222721" sldId="274"/>
            <ac:picMk id="4" creationId="{8500A961-8ADF-AB44-2CB2-8A35D4A23032}"/>
          </ac:picMkLst>
        </pc:picChg>
      </pc:sldChg>
      <pc:sldChg chg="addSp delSp modSp add replId">
        <pc:chgData name="Suhail Arfaath" userId="52897dad23e6f7aa" providerId="Windows Live" clId="Web-{961261E1-8840-4D0B-A133-7DEFBE61EDD1}" dt="2022-11-14T02:58:22.735" v="20"/>
        <pc:sldMkLst>
          <pc:docMk/>
          <pc:sldMk cId="3852961275" sldId="275"/>
        </pc:sldMkLst>
        <pc:spChg chg="del">
          <ac:chgData name="Suhail Arfaath" userId="52897dad23e6f7aa" providerId="Windows Live" clId="Web-{961261E1-8840-4D0B-A133-7DEFBE61EDD1}" dt="2022-11-14T02:58:20.376" v="19"/>
          <ac:spMkLst>
            <pc:docMk/>
            <pc:sldMk cId="3852961275" sldId="275"/>
            <ac:spMk id="2" creationId="{F985A848-41CA-FC49-847E-5EF62B8A547D}"/>
          </ac:spMkLst>
        </pc:spChg>
        <pc:spChg chg="del">
          <ac:chgData name="Suhail Arfaath" userId="52897dad23e6f7aa" providerId="Windows Live" clId="Web-{961261E1-8840-4D0B-A133-7DEFBE61EDD1}" dt="2022-11-14T02:58:20.376" v="18"/>
          <ac:spMkLst>
            <pc:docMk/>
            <pc:sldMk cId="3852961275" sldId="275"/>
            <ac:spMk id="3" creationId="{31DFCF81-E71F-4EA6-F5F0-9C769331E090}"/>
          </ac:spMkLst>
        </pc:spChg>
        <pc:picChg chg="add mod">
          <ac:chgData name="Suhail Arfaath" userId="52897dad23e6f7aa" providerId="Windows Live" clId="Web-{961261E1-8840-4D0B-A133-7DEFBE61EDD1}" dt="2022-11-14T02:58:22.735" v="20"/>
          <ac:picMkLst>
            <pc:docMk/>
            <pc:sldMk cId="3852961275" sldId="275"/>
            <ac:picMk id="4" creationId="{8874FF5E-E0BC-6CDB-A7B5-C3511ACE37C9}"/>
          </ac:picMkLst>
        </pc:picChg>
      </pc:sldChg>
      <pc:sldChg chg="addSp delSp modSp add replId">
        <pc:chgData name="Suhail Arfaath" userId="52897dad23e6f7aa" providerId="Windows Live" clId="Web-{961261E1-8840-4D0B-A133-7DEFBE61EDD1}" dt="2022-11-14T02:58:14.204" v="17"/>
        <pc:sldMkLst>
          <pc:docMk/>
          <pc:sldMk cId="924871738" sldId="276"/>
        </pc:sldMkLst>
        <pc:spChg chg="del">
          <ac:chgData name="Suhail Arfaath" userId="52897dad23e6f7aa" providerId="Windows Live" clId="Web-{961261E1-8840-4D0B-A133-7DEFBE61EDD1}" dt="2022-11-14T02:58:10.688" v="16"/>
          <ac:spMkLst>
            <pc:docMk/>
            <pc:sldMk cId="924871738" sldId="276"/>
            <ac:spMk id="2" creationId="{AF34D904-410D-F989-B1DF-44D5E78959EB}"/>
          </ac:spMkLst>
        </pc:spChg>
        <pc:spChg chg="del">
          <ac:chgData name="Suhail Arfaath" userId="52897dad23e6f7aa" providerId="Windows Live" clId="Web-{961261E1-8840-4D0B-A133-7DEFBE61EDD1}" dt="2022-11-14T02:58:10.688" v="15"/>
          <ac:spMkLst>
            <pc:docMk/>
            <pc:sldMk cId="924871738" sldId="276"/>
            <ac:spMk id="3" creationId="{C4BB87A9-9A32-7BEB-85A8-FC517543D031}"/>
          </ac:spMkLst>
        </pc:spChg>
        <pc:picChg chg="add mod">
          <ac:chgData name="Suhail Arfaath" userId="52897dad23e6f7aa" providerId="Windows Live" clId="Web-{961261E1-8840-4D0B-A133-7DEFBE61EDD1}" dt="2022-11-14T02:58:14.204" v="17"/>
          <ac:picMkLst>
            <pc:docMk/>
            <pc:sldMk cId="924871738" sldId="276"/>
            <ac:picMk id="4" creationId="{59035A72-2E47-6303-7AB2-B4E04EEC059E}"/>
          </ac:picMkLst>
        </pc:picChg>
      </pc:sldChg>
      <pc:sldChg chg="addSp delSp modSp new">
        <pc:chgData name="Suhail Arfaath" userId="52897dad23e6f7aa" providerId="Windows Live" clId="Web-{961261E1-8840-4D0B-A133-7DEFBE61EDD1}" dt="2022-11-14T02:59:06.987" v="33"/>
        <pc:sldMkLst>
          <pc:docMk/>
          <pc:sldMk cId="1720734858" sldId="277"/>
        </pc:sldMkLst>
        <pc:spChg chg="del">
          <ac:chgData name="Suhail Arfaath" userId="52897dad23e6f7aa" providerId="Windows Live" clId="Web-{961261E1-8840-4D0B-A133-7DEFBE61EDD1}" dt="2022-11-14T02:58:42.361" v="26"/>
          <ac:spMkLst>
            <pc:docMk/>
            <pc:sldMk cId="1720734858" sldId="277"/>
            <ac:spMk id="2" creationId="{2C6B3226-7E34-B4D8-788F-8A9364E2B0F4}"/>
          </ac:spMkLst>
        </pc:spChg>
        <pc:spChg chg="del">
          <ac:chgData name="Suhail Arfaath" userId="52897dad23e6f7aa" providerId="Windows Live" clId="Web-{961261E1-8840-4D0B-A133-7DEFBE61EDD1}" dt="2022-11-14T02:58:42.361" v="25"/>
          <ac:spMkLst>
            <pc:docMk/>
            <pc:sldMk cId="1720734858" sldId="277"/>
            <ac:spMk id="3" creationId="{8AD4A791-7812-3469-BDEA-D0989E7F30D8}"/>
          </ac:spMkLst>
        </pc:spChg>
        <pc:picChg chg="add mod">
          <ac:chgData name="Suhail Arfaath" userId="52897dad23e6f7aa" providerId="Windows Live" clId="Web-{961261E1-8840-4D0B-A133-7DEFBE61EDD1}" dt="2022-11-14T02:59:06.987" v="33"/>
          <ac:picMkLst>
            <pc:docMk/>
            <pc:sldMk cId="1720734858" sldId="277"/>
            <ac:picMk id="4" creationId="{F1008BFF-9D92-AE54-B7F0-C6F5C900280D}"/>
          </ac:picMkLst>
        </pc:picChg>
      </pc:sldChg>
      <pc:sldChg chg="new del">
        <pc:chgData name="Suhail Arfaath" userId="52897dad23e6f7aa" providerId="Windows Live" clId="Web-{961261E1-8840-4D0B-A133-7DEFBE61EDD1}" dt="2022-11-14T02:58:44.533" v="27"/>
        <pc:sldMkLst>
          <pc:docMk/>
          <pc:sldMk cId="527025821" sldId="278"/>
        </pc:sldMkLst>
      </pc:sldChg>
      <pc:sldChg chg="addSp modSp add replId">
        <pc:chgData name="Suhail Arfaath" userId="52897dad23e6f7aa" providerId="Windows Live" clId="Web-{961261E1-8840-4D0B-A133-7DEFBE61EDD1}" dt="2022-11-14T02:59:31.925" v="34"/>
        <pc:sldMkLst>
          <pc:docMk/>
          <pc:sldMk cId="3428454102" sldId="278"/>
        </pc:sldMkLst>
        <pc:picChg chg="add mod">
          <ac:chgData name="Suhail Arfaath" userId="52897dad23e6f7aa" providerId="Windows Live" clId="Web-{961261E1-8840-4D0B-A133-7DEFBE61EDD1}" dt="2022-11-14T02:59:31.925" v="34"/>
          <ac:picMkLst>
            <pc:docMk/>
            <pc:sldMk cId="3428454102" sldId="278"/>
            <ac:picMk id="2" creationId="{87F60BAA-BD20-01E2-F827-430A1049488E}"/>
          </ac:picMkLst>
        </pc:picChg>
      </pc:sldChg>
      <pc:sldChg chg="add del replId">
        <pc:chgData name="Suhail Arfaath" userId="52897dad23e6f7aa" providerId="Windows Live" clId="Web-{961261E1-8840-4D0B-A133-7DEFBE61EDD1}" dt="2022-11-14T03:00:01.536" v="58"/>
        <pc:sldMkLst>
          <pc:docMk/>
          <pc:sldMk cId="1397134800" sldId="279"/>
        </pc:sldMkLst>
      </pc:sldChg>
      <pc:sldChg chg="add del replId">
        <pc:chgData name="Suhail Arfaath" userId="52897dad23e6f7aa" providerId="Windows Live" clId="Web-{961261E1-8840-4D0B-A133-7DEFBE61EDD1}" dt="2022-11-14T02:58:46.627" v="29"/>
        <pc:sldMkLst>
          <pc:docMk/>
          <pc:sldMk cId="2665852636" sldId="279"/>
        </pc:sldMkLst>
      </pc:sldChg>
      <pc:sldChg chg="add del replId">
        <pc:chgData name="Suhail Arfaath" userId="52897dad23e6f7aa" providerId="Windows Live" clId="Web-{961261E1-8840-4D0B-A133-7DEFBE61EDD1}" dt="2022-11-14T02:58:45.627" v="28"/>
        <pc:sldMkLst>
          <pc:docMk/>
          <pc:sldMk cId="2406076430" sldId="280"/>
        </pc:sldMkLst>
      </pc:sldChg>
      <pc:sldChg chg="add del replId">
        <pc:chgData name="Suhail Arfaath" userId="52897dad23e6f7aa" providerId="Windows Live" clId="Web-{961261E1-8840-4D0B-A133-7DEFBE61EDD1}" dt="2022-11-14T03:00:02.739" v="59"/>
        <pc:sldMkLst>
          <pc:docMk/>
          <pc:sldMk cId="2973375101" sldId="280"/>
        </pc:sldMkLst>
      </pc:sldChg>
      <pc:sldChg chg="modSp new">
        <pc:chgData name="Suhail Arfaath" userId="52897dad23e6f7aa" providerId="Windows Live" clId="Web-{961261E1-8840-4D0B-A133-7DEFBE61EDD1}" dt="2022-11-14T03:04:17.545" v="98" actId="20577"/>
        <pc:sldMkLst>
          <pc:docMk/>
          <pc:sldMk cId="3428419290" sldId="281"/>
        </pc:sldMkLst>
        <pc:spChg chg="mod">
          <ac:chgData name="Suhail Arfaath" userId="52897dad23e6f7aa" providerId="Windows Live" clId="Web-{961261E1-8840-4D0B-A133-7DEFBE61EDD1}" dt="2022-11-14T03:04:17.545" v="98" actId="20577"/>
          <ac:spMkLst>
            <pc:docMk/>
            <pc:sldMk cId="3428419290" sldId="281"/>
            <ac:spMk id="2" creationId="{E0DB5530-23DF-ED3E-410B-5023AC1893AD}"/>
          </ac:spMkLst>
        </pc:spChg>
      </pc:sldChg>
      <pc:sldChg chg="modSp new">
        <pc:chgData name="Suhail Arfaath" userId="52897dad23e6f7aa" providerId="Windows Live" clId="Web-{961261E1-8840-4D0B-A133-7DEFBE61EDD1}" dt="2022-11-14T03:00:24.443" v="68" actId="20577"/>
        <pc:sldMkLst>
          <pc:docMk/>
          <pc:sldMk cId="3394739754" sldId="282"/>
        </pc:sldMkLst>
        <pc:spChg chg="mod">
          <ac:chgData name="Suhail Arfaath" userId="52897dad23e6f7aa" providerId="Windows Live" clId="Web-{961261E1-8840-4D0B-A133-7DEFBE61EDD1}" dt="2022-11-14T03:00:24.443" v="68" actId="20577"/>
          <ac:spMkLst>
            <pc:docMk/>
            <pc:sldMk cId="3394739754" sldId="282"/>
            <ac:spMk id="2" creationId="{431EA72A-FA69-79A2-261C-5A79931F32C5}"/>
          </ac:spMkLst>
        </pc:spChg>
      </pc:sldChg>
      <pc:sldChg chg="addSp delSp modSp new ord">
        <pc:chgData name="Suhail Arfaath" userId="52897dad23e6f7aa" providerId="Windows Live" clId="Web-{961261E1-8840-4D0B-A133-7DEFBE61EDD1}" dt="2022-11-14T03:03:23.636" v="82" actId="1076"/>
        <pc:sldMkLst>
          <pc:docMk/>
          <pc:sldMk cId="617053783" sldId="283"/>
        </pc:sldMkLst>
        <pc:spChg chg="del">
          <ac:chgData name="Suhail Arfaath" userId="52897dad23e6f7aa" providerId="Windows Live" clId="Web-{961261E1-8840-4D0B-A133-7DEFBE61EDD1}" dt="2022-11-14T03:03:03.198" v="75"/>
          <ac:spMkLst>
            <pc:docMk/>
            <pc:sldMk cId="617053783" sldId="283"/>
            <ac:spMk id="2" creationId="{E090ACC3-7850-8114-EA20-48BB515C3B74}"/>
          </ac:spMkLst>
        </pc:spChg>
        <pc:spChg chg="del">
          <ac:chgData name="Suhail Arfaath" userId="52897dad23e6f7aa" providerId="Windows Live" clId="Web-{961261E1-8840-4D0B-A133-7DEFBE61EDD1}" dt="2022-11-14T03:03:03.198" v="74"/>
          <ac:spMkLst>
            <pc:docMk/>
            <pc:sldMk cId="617053783" sldId="283"/>
            <ac:spMk id="3" creationId="{9EA0BC47-900F-CC9B-5FC0-7023E7473811}"/>
          </ac:spMkLst>
        </pc:spChg>
        <pc:picChg chg="add mod">
          <ac:chgData name="Suhail Arfaath" userId="52897dad23e6f7aa" providerId="Windows Live" clId="Web-{961261E1-8840-4D0B-A133-7DEFBE61EDD1}" dt="2022-11-14T03:03:23.636" v="82" actId="1076"/>
          <ac:picMkLst>
            <pc:docMk/>
            <pc:sldMk cId="617053783" sldId="283"/>
            <ac:picMk id="4" creationId="{3299C2A6-3E5A-DE3C-247E-BF5CB2766BA8}"/>
          </ac:picMkLst>
        </pc:picChg>
      </pc:sldChg>
      <pc:sldChg chg="modSp new ord">
        <pc:chgData name="Suhail Arfaath" userId="52897dad23e6f7aa" providerId="Windows Live" clId="Web-{961261E1-8840-4D0B-A133-7DEFBE61EDD1}" dt="2022-11-14T03:19:31.630" v="123" actId="20577"/>
        <pc:sldMkLst>
          <pc:docMk/>
          <pc:sldMk cId="4236213859" sldId="284"/>
        </pc:sldMkLst>
        <pc:spChg chg="mod">
          <ac:chgData name="Suhail Arfaath" userId="52897dad23e6f7aa" providerId="Windows Live" clId="Web-{961261E1-8840-4D0B-A133-7DEFBE61EDD1}" dt="2022-11-14T03:19:31.630" v="123" actId="20577"/>
          <ac:spMkLst>
            <pc:docMk/>
            <pc:sldMk cId="4236213859" sldId="284"/>
            <ac:spMk id="2" creationId="{A2202F41-6127-7063-50B7-523E323083EF}"/>
          </ac:spMkLst>
        </pc:spChg>
      </pc:sldChg>
    </pc:docChg>
  </pc:docChgLst>
  <pc:docChgLst>
    <pc:chgData name="Guest User" providerId="Windows Live" clId="Web-{5E640D8F-02A5-4A9B-9E3B-F23DFBDE0D06}"/>
    <pc:docChg chg="addSld modSld modSection">
      <pc:chgData name="Guest User" userId="" providerId="Windows Live" clId="Web-{5E640D8F-02A5-4A9B-9E3B-F23DFBDE0D06}" dt="2022-11-14T17:17:40.720" v="8" actId="1076"/>
      <pc:docMkLst>
        <pc:docMk/>
      </pc:docMkLst>
      <pc:sldChg chg="modSp">
        <pc:chgData name="Guest User" userId="" providerId="Windows Live" clId="Web-{5E640D8F-02A5-4A9B-9E3B-F23DFBDE0D06}" dt="2022-11-14T17:17:40.720" v="8" actId="1076"/>
        <pc:sldMkLst>
          <pc:docMk/>
          <pc:sldMk cId="1365321559" sldId="290"/>
        </pc:sldMkLst>
        <pc:picChg chg="mod">
          <ac:chgData name="Guest User" userId="" providerId="Windows Live" clId="Web-{5E640D8F-02A5-4A9B-9E3B-F23DFBDE0D06}" dt="2022-11-14T17:17:40.720" v="8" actId="1076"/>
          <ac:picMkLst>
            <pc:docMk/>
            <pc:sldMk cId="1365321559" sldId="290"/>
            <ac:picMk id="5" creationId="{E60555D0-6D05-15FB-AB8B-8ACA7F786062}"/>
          </ac:picMkLst>
        </pc:picChg>
      </pc:sldChg>
      <pc:sldChg chg="modSp new">
        <pc:chgData name="Guest User" userId="" providerId="Windows Live" clId="Web-{5E640D8F-02A5-4A9B-9E3B-F23DFBDE0D06}" dt="2022-11-14T17:16:18.655" v="7" actId="20577"/>
        <pc:sldMkLst>
          <pc:docMk/>
          <pc:sldMk cId="2394071384" sldId="293"/>
        </pc:sldMkLst>
        <pc:spChg chg="mod">
          <ac:chgData name="Guest User" userId="" providerId="Windows Live" clId="Web-{5E640D8F-02A5-4A9B-9E3B-F23DFBDE0D06}" dt="2022-11-14T17:16:18.655" v="7" actId="20577"/>
          <ac:spMkLst>
            <pc:docMk/>
            <pc:sldMk cId="2394071384" sldId="293"/>
            <ac:spMk id="2" creationId="{5455D7AE-0121-DD1E-1ED9-53DDDDC435F4}"/>
          </ac:spMkLst>
        </pc:spChg>
      </pc:sldChg>
    </pc:docChg>
  </pc:docChgLst>
  <pc:docChgLst>
    <pc:chgData name="Suhail Arfaath" userId="52897dad23e6f7aa" providerId="LiveId" clId="{9316D3E3-30EF-486B-80DD-CD315C5B6B47}"/>
    <pc:docChg chg="undo custSel addSld delSld modSld sldOrd modSection">
      <pc:chgData name="Suhail Arfaath" userId="52897dad23e6f7aa" providerId="LiveId" clId="{9316D3E3-30EF-486B-80DD-CD315C5B6B47}" dt="2022-11-14T17:21:01.040" v="895" actId="20577"/>
      <pc:docMkLst>
        <pc:docMk/>
      </pc:docMkLst>
      <pc:sldChg chg="addSp delSp modSp mod setBg setClrOvrMap">
        <pc:chgData name="Suhail Arfaath" userId="52897dad23e6f7aa" providerId="LiveId" clId="{9316D3E3-30EF-486B-80DD-CD315C5B6B47}" dt="2022-11-14T16:29:12.592" v="842" actId="12"/>
        <pc:sldMkLst>
          <pc:docMk/>
          <pc:sldMk cId="1119448816" sldId="256"/>
        </pc:sldMkLst>
        <pc:spChg chg="mod ord">
          <ac:chgData name="Suhail Arfaath" userId="52897dad23e6f7aa" providerId="LiveId" clId="{9316D3E3-30EF-486B-80DD-CD315C5B6B47}" dt="2022-11-14T14:49:39.121" v="96" actId="403"/>
          <ac:spMkLst>
            <pc:docMk/>
            <pc:sldMk cId="1119448816" sldId="256"/>
            <ac:spMk id="2" creationId="{D5DF10E7-893F-C7C3-DA5A-1EAF6D4510AC}"/>
          </ac:spMkLst>
        </pc:spChg>
        <pc:spChg chg="add del mod">
          <ac:chgData name="Suhail Arfaath" userId="52897dad23e6f7aa" providerId="LiveId" clId="{9316D3E3-30EF-486B-80DD-CD315C5B6B47}" dt="2022-11-14T14:43:39.807" v="18" actId="478"/>
          <ac:spMkLst>
            <pc:docMk/>
            <pc:sldMk cId="1119448816" sldId="256"/>
            <ac:spMk id="4" creationId="{6C31449B-5ACA-609B-6A82-D29618F19E89}"/>
          </ac:spMkLst>
        </pc:spChg>
        <pc:spChg chg="add del">
          <ac:chgData name="Suhail Arfaath" userId="52897dad23e6f7aa" providerId="LiveId" clId="{9316D3E3-30EF-486B-80DD-CD315C5B6B47}" dt="2022-11-14T14:43:46.544" v="20" actId="22"/>
          <ac:spMkLst>
            <pc:docMk/>
            <pc:sldMk cId="1119448816" sldId="256"/>
            <ac:spMk id="6" creationId="{25F48B8A-964C-670F-7188-DB4C9A4D5884}"/>
          </ac:spMkLst>
        </pc:spChg>
        <pc:spChg chg="add mod ord">
          <ac:chgData name="Suhail Arfaath" userId="52897dad23e6f7aa" providerId="LiveId" clId="{9316D3E3-30EF-486B-80DD-CD315C5B6B47}" dt="2022-11-14T16:29:12.592" v="842" actId="12"/>
          <ac:spMkLst>
            <pc:docMk/>
            <pc:sldMk cId="1119448816" sldId="256"/>
            <ac:spMk id="7" creationId="{66A73D8F-DAAD-2F3F-2EF7-543E3166253F}"/>
          </ac:spMkLst>
        </pc:spChg>
        <pc:spChg chg="add del">
          <ac:chgData name="Suhail Arfaath" userId="52897dad23e6f7aa" providerId="LiveId" clId="{9316D3E3-30EF-486B-80DD-CD315C5B6B47}" dt="2022-11-14T14:46:27.651" v="32" actId="26606"/>
          <ac:spMkLst>
            <pc:docMk/>
            <pc:sldMk cId="1119448816" sldId="256"/>
            <ac:spMk id="14" creationId="{FF9B822F-893E-44C8-963C-64F50ACECBB2}"/>
          </ac:spMkLst>
        </pc:spChg>
        <pc:spChg chg="add del">
          <ac:chgData name="Suhail Arfaath" userId="52897dad23e6f7aa" providerId="LiveId" clId="{9316D3E3-30EF-486B-80DD-CD315C5B6B47}" dt="2022-11-14T14:46:27.651" v="32" actId="26606"/>
          <ac:spMkLst>
            <pc:docMk/>
            <pc:sldMk cId="1119448816" sldId="256"/>
            <ac:spMk id="16" creationId="{EBF87945-A001-489F-9D9B-7D9435F0B9CA}"/>
          </ac:spMkLst>
        </pc:spChg>
        <pc:spChg chg="add del">
          <ac:chgData name="Suhail Arfaath" userId="52897dad23e6f7aa" providerId="LiveId" clId="{9316D3E3-30EF-486B-80DD-CD315C5B6B47}" dt="2022-11-14T14:46:32.591" v="34" actId="26606"/>
          <ac:spMkLst>
            <pc:docMk/>
            <pc:sldMk cId="1119448816" sldId="256"/>
            <ac:spMk id="18" creationId="{3CD9DF72-87A3-404E-A828-84CBF11A8303}"/>
          </ac:spMkLst>
        </pc:spChg>
        <pc:spChg chg="add del">
          <ac:chgData name="Suhail Arfaath" userId="52897dad23e6f7aa" providerId="LiveId" clId="{9316D3E3-30EF-486B-80DD-CD315C5B6B47}" dt="2022-11-14T14:46:39.927" v="36" actId="26606"/>
          <ac:spMkLst>
            <pc:docMk/>
            <pc:sldMk cId="1119448816" sldId="256"/>
            <ac:spMk id="21" creationId="{F13C74B1-5B17-4795-BED0-7140497B445A}"/>
          </ac:spMkLst>
        </pc:spChg>
        <pc:spChg chg="add del">
          <ac:chgData name="Suhail Arfaath" userId="52897dad23e6f7aa" providerId="LiveId" clId="{9316D3E3-30EF-486B-80DD-CD315C5B6B47}" dt="2022-11-14T14:46:39.927" v="36" actId="26606"/>
          <ac:spMkLst>
            <pc:docMk/>
            <pc:sldMk cId="1119448816" sldId="256"/>
            <ac:spMk id="22" creationId="{D4974D33-8DC5-464E-8C6D-BE58F0669C17}"/>
          </ac:spMkLst>
        </pc:spChg>
        <pc:spChg chg="add del">
          <ac:chgData name="Suhail Arfaath" userId="52897dad23e6f7aa" providerId="LiveId" clId="{9316D3E3-30EF-486B-80DD-CD315C5B6B47}" dt="2022-11-14T14:46:53.186" v="40" actId="26606"/>
          <ac:spMkLst>
            <pc:docMk/>
            <pc:sldMk cId="1119448816" sldId="256"/>
            <ac:spMk id="26" creationId="{FF9B822F-893E-44C8-963C-64F50ACECBB2}"/>
          </ac:spMkLst>
        </pc:spChg>
        <pc:spChg chg="add del">
          <ac:chgData name="Suhail Arfaath" userId="52897dad23e6f7aa" providerId="LiveId" clId="{9316D3E3-30EF-486B-80DD-CD315C5B6B47}" dt="2022-11-14T14:46:53.186" v="40" actId="26606"/>
          <ac:spMkLst>
            <pc:docMk/>
            <pc:sldMk cId="1119448816" sldId="256"/>
            <ac:spMk id="27" creationId="{EBF87945-A001-489F-9D9B-7D9435F0B9CA}"/>
          </ac:spMkLst>
        </pc:spChg>
        <pc:spChg chg="add del">
          <ac:chgData name="Suhail Arfaath" userId="52897dad23e6f7aa" providerId="LiveId" clId="{9316D3E3-30EF-486B-80DD-CD315C5B6B47}" dt="2022-11-14T14:47:47.653" v="51" actId="26606"/>
          <ac:spMkLst>
            <pc:docMk/>
            <pc:sldMk cId="1119448816" sldId="256"/>
            <ac:spMk id="29" creationId="{42A5316D-ED2F-4F89-B4B4-8D9240B1A348}"/>
          </ac:spMkLst>
        </pc:spChg>
        <pc:spChg chg="add del">
          <ac:chgData name="Suhail Arfaath" userId="52897dad23e6f7aa" providerId="LiveId" clId="{9316D3E3-30EF-486B-80DD-CD315C5B6B47}" dt="2022-11-14T14:49:00.929" v="81" actId="26606"/>
          <ac:spMkLst>
            <pc:docMk/>
            <pc:sldMk cId="1119448816" sldId="256"/>
            <ac:spMk id="31" creationId="{9B76D444-2756-434F-AE61-96D69830C13E}"/>
          </ac:spMkLst>
        </pc:spChg>
        <pc:spChg chg="add del">
          <ac:chgData name="Suhail Arfaath" userId="52897dad23e6f7aa" providerId="LiveId" clId="{9316D3E3-30EF-486B-80DD-CD315C5B6B47}" dt="2022-11-14T14:49:00.929" v="81" actId="26606"/>
          <ac:spMkLst>
            <pc:docMk/>
            <pc:sldMk cId="1119448816" sldId="256"/>
            <ac:spMk id="32" creationId="{A27B6159-7734-4564-9E0F-C4BC43C36E52}"/>
          </ac:spMkLst>
        </pc:spChg>
        <pc:spChg chg="add del">
          <ac:chgData name="Suhail Arfaath" userId="52897dad23e6f7aa" providerId="LiveId" clId="{9316D3E3-30EF-486B-80DD-CD315C5B6B47}" dt="2022-11-14T14:47:33.067" v="46" actId="26606"/>
          <ac:spMkLst>
            <pc:docMk/>
            <pc:sldMk cId="1119448816" sldId="256"/>
            <ac:spMk id="34" creationId="{9B76D444-2756-434F-AE61-96D69830C13E}"/>
          </ac:spMkLst>
        </pc:spChg>
        <pc:spChg chg="add del">
          <ac:chgData name="Suhail Arfaath" userId="52897dad23e6f7aa" providerId="LiveId" clId="{9316D3E3-30EF-486B-80DD-CD315C5B6B47}" dt="2022-11-14T14:49:22.442" v="85" actId="26606"/>
          <ac:spMkLst>
            <pc:docMk/>
            <pc:sldMk cId="1119448816" sldId="256"/>
            <ac:spMk id="35" creationId="{F13C74B1-5B17-4795-BED0-7140497B445A}"/>
          </ac:spMkLst>
        </pc:spChg>
        <pc:spChg chg="add del">
          <ac:chgData name="Suhail Arfaath" userId="52897dad23e6f7aa" providerId="LiveId" clId="{9316D3E3-30EF-486B-80DD-CD315C5B6B47}" dt="2022-11-14T14:47:33.067" v="46" actId="26606"/>
          <ac:spMkLst>
            <pc:docMk/>
            <pc:sldMk cId="1119448816" sldId="256"/>
            <ac:spMk id="36" creationId="{A27B6159-7734-4564-9E0F-C4BC43C36E52}"/>
          </ac:spMkLst>
        </pc:spChg>
        <pc:spChg chg="add del">
          <ac:chgData name="Suhail Arfaath" userId="52897dad23e6f7aa" providerId="LiveId" clId="{9316D3E3-30EF-486B-80DD-CD315C5B6B47}" dt="2022-11-14T14:49:22.442" v="85" actId="26606"/>
          <ac:spMkLst>
            <pc:docMk/>
            <pc:sldMk cId="1119448816" sldId="256"/>
            <ac:spMk id="37" creationId="{D4974D33-8DC5-464E-8C6D-BE58F0669C17}"/>
          </ac:spMkLst>
        </pc:spChg>
        <pc:spChg chg="add del">
          <ac:chgData name="Suhail Arfaath" userId="52897dad23e6f7aa" providerId="LiveId" clId="{9316D3E3-30EF-486B-80DD-CD315C5B6B47}" dt="2022-11-14T14:47:38.381" v="48" actId="26606"/>
          <ac:spMkLst>
            <pc:docMk/>
            <pc:sldMk cId="1119448816" sldId="256"/>
            <ac:spMk id="40" creationId="{04812C46-200A-4DEB-A05E-3ED6C68C2387}"/>
          </ac:spMkLst>
        </pc:spChg>
        <pc:spChg chg="add del">
          <ac:chgData name="Suhail Arfaath" userId="52897dad23e6f7aa" providerId="LiveId" clId="{9316D3E3-30EF-486B-80DD-CD315C5B6B47}" dt="2022-11-14T14:47:38.381" v="48" actId="26606"/>
          <ac:spMkLst>
            <pc:docMk/>
            <pc:sldMk cId="1119448816" sldId="256"/>
            <ac:spMk id="41" creationId="{D1EA859B-E555-4109-94F3-6700E046E008}"/>
          </ac:spMkLst>
        </pc:spChg>
        <pc:spChg chg="add">
          <ac:chgData name="Suhail Arfaath" userId="52897dad23e6f7aa" providerId="LiveId" clId="{9316D3E3-30EF-486B-80DD-CD315C5B6B47}" dt="2022-11-14T14:49:22.442" v="85" actId="26606"/>
          <ac:spMkLst>
            <pc:docMk/>
            <pc:sldMk cId="1119448816" sldId="256"/>
            <ac:spMk id="42" creationId="{3BA513B0-82FF-4F41-8178-885375D1CFB5}"/>
          </ac:spMkLst>
        </pc:spChg>
        <pc:grpChg chg="add">
          <ac:chgData name="Suhail Arfaath" userId="52897dad23e6f7aa" providerId="LiveId" clId="{9316D3E3-30EF-486B-80DD-CD315C5B6B47}" dt="2022-11-14T14:49:22.442" v="85" actId="26606"/>
          <ac:grpSpMkLst>
            <pc:docMk/>
            <pc:sldMk cId="1119448816" sldId="256"/>
            <ac:grpSpMk id="44" creationId="{93DB8501-F9F2-4ACD-B56A-9019CD5006D6}"/>
          </ac:grpSpMkLst>
        </pc:grpChg>
        <pc:picChg chg="add mod ord">
          <ac:chgData name="Suhail Arfaath" userId="52897dad23e6f7aa" providerId="LiveId" clId="{9316D3E3-30EF-486B-80DD-CD315C5B6B47}" dt="2022-11-14T14:49:22.442" v="85" actId="26606"/>
          <ac:picMkLst>
            <pc:docMk/>
            <pc:sldMk cId="1119448816" sldId="256"/>
            <ac:picMk id="9" creationId="{F91C26B4-2EB9-B37B-AE06-E114C72E71E1}"/>
          </ac:picMkLst>
        </pc:picChg>
        <pc:cxnChg chg="add del">
          <ac:chgData name="Suhail Arfaath" userId="52897dad23e6f7aa" providerId="LiveId" clId="{9316D3E3-30EF-486B-80DD-CD315C5B6B47}" dt="2022-11-14T14:46:32.591" v="34" actId="26606"/>
          <ac:cxnSpMkLst>
            <pc:docMk/>
            <pc:sldMk cId="1119448816" sldId="256"/>
            <ac:cxnSpMk id="19" creationId="{20E3A342-4D61-4E3F-AF90-1AB42AEB96CC}"/>
          </ac:cxnSpMkLst>
        </pc:cxnChg>
        <pc:cxnChg chg="add del">
          <ac:chgData name="Suhail Arfaath" userId="52897dad23e6f7aa" providerId="LiveId" clId="{9316D3E3-30EF-486B-80DD-CD315C5B6B47}" dt="2022-11-14T14:46:44.724" v="38" actId="26606"/>
          <ac:cxnSpMkLst>
            <pc:docMk/>
            <pc:sldMk cId="1119448816" sldId="256"/>
            <ac:cxnSpMk id="24" creationId="{29A9ABB9-3FE5-49D5-B8B3-4489C4CE4F53}"/>
          </ac:cxnSpMkLst>
        </pc:cxnChg>
        <pc:cxnChg chg="add del">
          <ac:chgData name="Suhail Arfaath" userId="52897dad23e6f7aa" providerId="LiveId" clId="{9316D3E3-30EF-486B-80DD-CD315C5B6B47}" dt="2022-11-14T14:49:00.929" v="81" actId="26606"/>
          <ac:cxnSpMkLst>
            <pc:docMk/>
            <pc:sldMk cId="1119448816" sldId="256"/>
            <ac:cxnSpMk id="33" creationId="{E2FFB46B-05BC-4950-B18A-9593FDAE6ED7}"/>
          </ac:cxnSpMkLst>
        </pc:cxnChg>
        <pc:cxnChg chg="add del">
          <ac:chgData name="Suhail Arfaath" userId="52897dad23e6f7aa" providerId="LiveId" clId="{9316D3E3-30EF-486B-80DD-CD315C5B6B47}" dt="2022-11-14T14:47:33.067" v="46" actId="26606"/>
          <ac:cxnSpMkLst>
            <pc:docMk/>
            <pc:sldMk cId="1119448816" sldId="256"/>
            <ac:cxnSpMk id="38" creationId="{E2FFB46B-05BC-4950-B18A-9593FDAE6ED7}"/>
          </ac:cxnSpMkLst>
        </pc:cxnChg>
      </pc:sldChg>
      <pc:sldChg chg="addSp delSp modSp mod setBg">
        <pc:chgData name="Suhail Arfaath" userId="52897dad23e6f7aa" providerId="LiveId" clId="{9316D3E3-30EF-486B-80DD-CD315C5B6B47}" dt="2022-11-14T16:31:20.643" v="849" actId="478"/>
        <pc:sldMkLst>
          <pc:docMk/>
          <pc:sldMk cId="884415142" sldId="257"/>
        </pc:sldMkLst>
        <pc:spChg chg="mod">
          <ac:chgData name="Suhail Arfaath" userId="52897dad23e6f7aa" providerId="LiveId" clId="{9316D3E3-30EF-486B-80DD-CD315C5B6B47}" dt="2022-11-14T15:17:21.829" v="277" actId="20577"/>
          <ac:spMkLst>
            <pc:docMk/>
            <pc:sldMk cId="884415142" sldId="257"/>
            <ac:spMk id="2" creationId="{D87CE1ED-8161-5609-8698-188D302B4333}"/>
          </ac:spMkLst>
        </pc:spChg>
        <pc:spChg chg="del">
          <ac:chgData name="Suhail Arfaath" userId="52897dad23e6f7aa" providerId="LiveId" clId="{9316D3E3-30EF-486B-80DD-CD315C5B6B47}" dt="2022-11-14T14:50:00.208" v="98" actId="26606"/>
          <ac:spMkLst>
            <pc:docMk/>
            <pc:sldMk cId="884415142" sldId="257"/>
            <ac:spMk id="3" creationId="{1C179783-5CE3-D76D-7118-062F5C49D257}"/>
          </ac:spMkLst>
        </pc:spChg>
        <pc:spChg chg="add">
          <ac:chgData name="Suhail Arfaath" userId="52897dad23e6f7aa" providerId="LiveId" clId="{9316D3E3-30EF-486B-80DD-CD315C5B6B47}" dt="2022-11-14T14:50:00.208" v="98" actId="26606"/>
          <ac:spMkLst>
            <pc:docMk/>
            <pc:sldMk cId="884415142" sldId="257"/>
            <ac:spMk id="9" creationId="{8DF67618-B87B-4195-8E24-3B126F79FF55}"/>
          </ac:spMkLst>
        </pc:spChg>
        <pc:spChg chg="add">
          <ac:chgData name="Suhail Arfaath" userId="52897dad23e6f7aa" providerId="LiveId" clId="{9316D3E3-30EF-486B-80DD-CD315C5B6B47}" dt="2022-11-14T14:50:00.208" v="98" actId="26606"/>
          <ac:spMkLst>
            <pc:docMk/>
            <pc:sldMk cId="884415142" sldId="257"/>
            <ac:spMk id="11" creationId="{64960379-9FF9-400A-A8A8-F5AB633FD3BF}"/>
          </ac:spMkLst>
        </pc:spChg>
        <pc:grpChg chg="add">
          <ac:chgData name="Suhail Arfaath" userId="52897dad23e6f7aa" providerId="LiveId" clId="{9316D3E3-30EF-486B-80DD-CD315C5B6B47}" dt="2022-11-14T14:50:00.208" v="98" actId="26606"/>
          <ac:grpSpMkLst>
            <pc:docMk/>
            <pc:sldMk cId="884415142" sldId="257"/>
            <ac:grpSpMk id="13" creationId="{2C491629-AE25-486B-9B22-2CE4EE8F7E47}"/>
          </ac:grpSpMkLst>
        </pc:grpChg>
        <pc:grpChg chg="add">
          <ac:chgData name="Suhail Arfaath" userId="52897dad23e6f7aa" providerId="LiveId" clId="{9316D3E3-30EF-486B-80DD-CD315C5B6B47}" dt="2022-11-14T14:50:00.208" v="98" actId="26606"/>
          <ac:grpSpMkLst>
            <pc:docMk/>
            <pc:sldMk cId="884415142" sldId="257"/>
            <ac:grpSpMk id="17" creationId="{43F5E015-E085-4624-B431-B42414448684}"/>
          </ac:grpSpMkLst>
        </pc:grpChg>
        <pc:graphicFrameChg chg="add mod">
          <ac:chgData name="Suhail Arfaath" userId="52897dad23e6f7aa" providerId="LiveId" clId="{9316D3E3-30EF-486B-80DD-CD315C5B6B47}" dt="2022-11-14T16:31:20.643" v="849" actId="478"/>
          <ac:graphicFrameMkLst>
            <pc:docMk/>
            <pc:sldMk cId="884415142" sldId="257"/>
            <ac:graphicFrameMk id="5" creationId="{BA33B0C9-18ED-01E1-6000-DA00476202DA}"/>
          </ac:graphicFrameMkLst>
        </pc:graphicFrameChg>
      </pc:sldChg>
      <pc:sldChg chg="del ord">
        <pc:chgData name="Suhail Arfaath" userId="52897dad23e6f7aa" providerId="LiveId" clId="{9316D3E3-30EF-486B-80DD-CD315C5B6B47}" dt="2022-11-14T16:07:57.351" v="604" actId="47"/>
        <pc:sldMkLst>
          <pc:docMk/>
          <pc:sldMk cId="4215795339" sldId="258"/>
        </pc:sldMkLst>
      </pc:sldChg>
      <pc:sldChg chg="del">
        <pc:chgData name="Suhail Arfaath" userId="52897dad23e6f7aa" providerId="LiveId" clId="{9316D3E3-30EF-486B-80DD-CD315C5B6B47}" dt="2022-11-14T15:29:39.737" v="433" actId="47"/>
        <pc:sldMkLst>
          <pc:docMk/>
          <pc:sldMk cId="1177631403" sldId="259"/>
        </pc:sldMkLst>
      </pc:sldChg>
      <pc:sldChg chg="addSp delSp modSp del mod ord">
        <pc:chgData name="Suhail Arfaath" userId="52897dad23e6f7aa" providerId="LiveId" clId="{9316D3E3-30EF-486B-80DD-CD315C5B6B47}" dt="2022-11-14T16:06:32.688" v="600" actId="47"/>
        <pc:sldMkLst>
          <pc:docMk/>
          <pc:sldMk cId="1081742163" sldId="260"/>
        </pc:sldMkLst>
        <pc:spChg chg="del mod">
          <ac:chgData name="Suhail Arfaath" userId="52897dad23e6f7aa" providerId="LiveId" clId="{9316D3E3-30EF-486B-80DD-CD315C5B6B47}" dt="2022-11-14T15:29:18.546" v="419" actId="26606"/>
          <ac:spMkLst>
            <pc:docMk/>
            <pc:sldMk cId="1081742163" sldId="260"/>
            <ac:spMk id="3" creationId="{452FC727-1E0A-F207-B964-F013C0B8EAE2}"/>
          </ac:spMkLst>
        </pc:spChg>
        <pc:graphicFrameChg chg="add mod">
          <ac:chgData name="Suhail Arfaath" userId="52897dad23e6f7aa" providerId="LiveId" clId="{9316D3E3-30EF-486B-80DD-CD315C5B6B47}" dt="2022-11-14T15:37:16.188" v="455" actId="20577"/>
          <ac:graphicFrameMkLst>
            <pc:docMk/>
            <pc:sldMk cId="1081742163" sldId="260"/>
            <ac:graphicFrameMk id="5" creationId="{624C3FAE-D395-B649-6B25-9EF2C399AD4E}"/>
          </ac:graphicFrameMkLst>
        </pc:graphicFrameChg>
      </pc:sldChg>
      <pc:sldChg chg="addSp delSp modSp mod ord">
        <pc:chgData name="Suhail Arfaath" userId="52897dad23e6f7aa" providerId="LiveId" clId="{9316D3E3-30EF-486B-80DD-CD315C5B6B47}" dt="2022-11-14T15:47:04.883" v="518" actId="1076"/>
        <pc:sldMkLst>
          <pc:docMk/>
          <pc:sldMk cId="1057298919" sldId="261"/>
        </pc:sldMkLst>
        <pc:spChg chg="del">
          <ac:chgData name="Suhail Arfaath" userId="52897dad23e6f7aa" providerId="LiveId" clId="{9316D3E3-30EF-486B-80DD-CD315C5B6B47}" dt="2022-11-14T15:43:58.067" v="511" actId="478"/>
          <ac:spMkLst>
            <pc:docMk/>
            <pc:sldMk cId="1057298919" sldId="261"/>
            <ac:spMk id="3" creationId="{6E0B4555-4C8C-BC04-30B5-C5212A1613D5}"/>
          </ac:spMkLst>
        </pc:spChg>
        <pc:picChg chg="add mod">
          <ac:chgData name="Suhail Arfaath" userId="52897dad23e6f7aa" providerId="LiveId" clId="{9316D3E3-30EF-486B-80DD-CD315C5B6B47}" dt="2022-11-14T15:47:04.883" v="518" actId="1076"/>
          <ac:picMkLst>
            <pc:docMk/>
            <pc:sldMk cId="1057298919" sldId="261"/>
            <ac:picMk id="5" creationId="{5BC0D8A1-52C7-0083-AA4F-C72B2431CEF4}"/>
          </ac:picMkLst>
        </pc:picChg>
      </pc:sldChg>
      <pc:sldChg chg="del">
        <pc:chgData name="Suhail Arfaath" userId="52897dad23e6f7aa" providerId="LiveId" clId="{9316D3E3-30EF-486B-80DD-CD315C5B6B47}" dt="2022-11-14T16:07:18.700" v="601" actId="2696"/>
        <pc:sldMkLst>
          <pc:docMk/>
          <pc:sldMk cId="3027157409" sldId="262"/>
        </pc:sldMkLst>
      </pc:sldChg>
      <pc:sldChg chg="addSp modSp mod ord setBg">
        <pc:chgData name="Suhail Arfaath" userId="52897dad23e6f7aa" providerId="LiveId" clId="{9316D3E3-30EF-486B-80DD-CD315C5B6B47}" dt="2022-11-14T15:39:06.074" v="463" actId="20577"/>
        <pc:sldMkLst>
          <pc:docMk/>
          <pc:sldMk cId="3351676928" sldId="264"/>
        </pc:sldMkLst>
        <pc:spChg chg="mo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2" creationId="{C9C6181B-2DED-0F37-AA6D-C9522DEC8339}"/>
          </ac:spMkLst>
        </pc:spChg>
        <pc:spChg chg="mod">
          <ac:chgData name="Suhail Arfaath" userId="52897dad23e6f7aa" providerId="LiveId" clId="{9316D3E3-30EF-486B-80DD-CD315C5B6B47}" dt="2022-11-14T15:39:06.074" v="463" actId="20577"/>
          <ac:spMkLst>
            <pc:docMk/>
            <pc:sldMk cId="3351676928" sldId="264"/>
            <ac:spMk id="3" creationId="{67F0313E-7D4E-F475-9CEF-B33F3FD52871}"/>
          </ac:spMkLst>
        </pc:spChg>
        <pc:spChg chg="ad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8" creationId="{1B15ED52-F352-441B-82BF-E0EA34836D08}"/>
          </ac:spMkLst>
        </pc:spChg>
        <pc:spChg chg="ad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10" creationId="{3B2E3793-BFE6-45A2-9B7B-E18844431C99}"/>
          </ac:spMkLst>
        </pc:spChg>
        <pc:spChg chg="ad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12" creationId="{BC4C4868-CB8F-4AF9-9CDB-8108F2C19B67}"/>
          </ac:spMkLst>
        </pc:spChg>
        <pc:spChg chg="ad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14" creationId="{375E0459-6403-40CD-989D-56A4407CA12E}"/>
          </ac:spMkLst>
        </pc:spChg>
        <pc:spChg chg="add">
          <ac:chgData name="Suhail Arfaath" userId="52897dad23e6f7aa" providerId="LiveId" clId="{9316D3E3-30EF-486B-80DD-CD315C5B6B47}" dt="2022-11-14T15:38:14.522" v="458" actId="26606"/>
          <ac:spMkLst>
            <pc:docMk/>
            <pc:sldMk cId="3351676928" sldId="264"/>
            <ac:spMk id="16" creationId="{53E5B1A8-3AC9-4BD1-9BBC-78CA94F2D1BA}"/>
          </ac:spMkLst>
        </pc:spChg>
      </pc:sldChg>
      <pc:sldChg chg="ord">
        <pc:chgData name="Suhail Arfaath" userId="52897dad23e6f7aa" providerId="LiveId" clId="{9316D3E3-30EF-486B-80DD-CD315C5B6B47}" dt="2022-11-14T15:07:52.666" v="257"/>
        <pc:sldMkLst>
          <pc:docMk/>
          <pc:sldMk cId="2089005475" sldId="265"/>
        </pc:sldMkLst>
      </pc:sldChg>
      <pc:sldChg chg="addSp modSp mod ord setBg">
        <pc:chgData name="Suhail Arfaath" userId="52897dad23e6f7aa" providerId="LiveId" clId="{9316D3E3-30EF-486B-80DD-CD315C5B6B47}" dt="2022-11-14T15:35:13.303" v="443" actId="26606"/>
        <pc:sldMkLst>
          <pc:docMk/>
          <pc:sldMk cId="2003424842" sldId="267"/>
        </pc:sldMkLst>
        <pc:spChg chg="mo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2" creationId="{A814D5F6-CD81-CDC8-A4A5-7A06FCC69E6A}"/>
          </ac:spMkLst>
        </pc:spChg>
        <pc:spChg chg="mo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3" creationId="{C3651CEE-68F4-2875-6AA0-024D3712AEB3}"/>
          </ac:spMkLst>
        </pc:spChg>
        <pc:spChg chg="ad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8" creationId="{1B15ED52-F352-441B-82BF-E0EA34836D08}"/>
          </ac:spMkLst>
        </pc:spChg>
        <pc:spChg chg="ad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10" creationId="{3B2E3793-BFE6-45A2-9B7B-E18844431C99}"/>
          </ac:spMkLst>
        </pc:spChg>
        <pc:spChg chg="ad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12" creationId="{BC4C4868-CB8F-4AF9-9CDB-8108F2C19B67}"/>
          </ac:spMkLst>
        </pc:spChg>
        <pc:spChg chg="ad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14" creationId="{375E0459-6403-40CD-989D-56A4407CA12E}"/>
          </ac:spMkLst>
        </pc:spChg>
        <pc:spChg chg="add">
          <ac:chgData name="Suhail Arfaath" userId="52897dad23e6f7aa" providerId="LiveId" clId="{9316D3E3-30EF-486B-80DD-CD315C5B6B47}" dt="2022-11-14T15:35:13.303" v="443" actId="26606"/>
          <ac:spMkLst>
            <pc:docMk/>
            <pc:sldMk cId="2003424842" sldId="267"/>
            <ac:spMk id="16" creationId="{53E5B1A8-3AC9-4BD1-9BBC-78CA94F2D1BA}"/>
          </ac:spMkLst>
        </pc:spChg>
      </pc:sldChg>
      <pc:sldChg chg="addSp delSp modSp del mod setBg setClrOvrMap">
        <pc:chgData name="Suhail Arfaath" userId="52897dad23e6f7aa" providerId="LiveId" clId="{9316D3E3-30EF-486B-80DD-CD315C5B6B47}" dt="2022-11-14T15:43:35.939" v="509" actId="2696"/>
        <pc:sldMkLst>
          <pc:docMk/>
          <pc:sldMk cId="2158765208" sldId="268"/>
        </pc:sldMkLst>
        <pc:spChg chg="mod ord">
          <ac:chgData name="Suhail Arfaath" userId="52897dad23e6f7aa" providerId="LiveId" clId="{9316D3E3-30EF-486B-80DD-CD315C5B6B47}" dt="2022-11-14T15:40:55.577" v="494" actId="26606"/>
          <ac:spMkLst>
            <pc:docMk/>
            <pc:sldMk cId="2158765208" sldId="268"/>
            <ac:spMk id="2" creationId="{262AF1F4-0CE7-3D49-2802-31EC9A99D55E}"/>
          </ac:spMkLst>
        </pc:spChg>
        <pc:spChg chg="del mod">
          <ac:chgData name="Suhail Arfaath" userId="52897dad23e6f7aa" providerId="LiveId" clId="{9316D3E3-30EF-486B-80DD-CD315C5B6B47}" dt="2022-11-14T15:40:13.006" v="486" actId="26606"/>
          <ac:spMkLst>
            <pc:docMk/>
            <pc:sldMk cId="2158765208" sldId="268"/>
            <ac:spMk id="3" creationId="{B920F881-A64F-5A2F-C8C3-215F9C8BCAA0}"/>
          </ac:spMkLst>
        </pc:spChg>
        <pc:spChg chg="add del">
          <ac:chgData name="Suhail Arfaath" userId="52897dad23e6f7aa" providerId="LiveId" clId="{9316D3E3-30EF-486B-80DD-CD315C5B6B47}" dt="2022-11-14T15:40:12.989" v="485" actId="26606"/>
          <ac:spMkLst>
            <pc:docMk/>
            <pc:sldMk cId="2158765208" sldId="268"/>
            <ac:spMk id="8" creationId="{1B15ED52-F352-441B-82BF-E0EA34836D08}"/>
          </ac:spMkLst>
        </pc:spChg>
        <pc:spChg chg="add del">
          <ac:chgData name="Suhail Arfaath" userId="52897dad23e6f7aa" providerId="LiveId" clId="{9316D3E3-30EF-486B-80DD-CD315C5B6B47}" dt="2022-11-14T15:40:12.989" v="485" actId="26606"/>
          <ac:spMkLst>
            <pc:docMk/>
            <pc:sldMk cId="2158765208" sldId="268"/>
            <ac:spMk id="10" creationId="{3B2E3793-BFE6-45A2-9B7B-E18844431C99}"/>
          </ac:spMkLst>
        </pc:spChg>
        <pc:spChg chg="add del">
          <ac:chgData name="Suhail Arfaath" userId="52897dad23e6f7aa" providerId="LiveId" clId="{9316D3E3-30EF-486B-80DD-CD315C5B6B47}" dt="2022-11-14T15:40:12.989" v="485" actId="26606"/>
          <ac:spMkLst>
            <pc:docMk/>
            <pc:sldMk cId="2158765208" sldId="268"/>
            <ac:spMk id="12" creationId="{BC4C4868-CB8F-4AF9-9CDB-8108F2C19B67}"/>
          </ac:spMkLst>
        </pc:spChg>
        <pc:spChg chg="add del">
          <ac:chgData name="Suhail Arfaath" userId="52897dad23e6f7aa" providerId="LiveId" clId="{9316D3E3-30EF-486B-80DD-CD315C5B6B47}" dt="2022-11-14T15:40:12.989" v="485" actId="26606"/>
          <ac:spMkLst>
            <pc:docMk/>
            <pc:sldMk cId="2158765208" sldId="268"/>
            <ac:spMk id="14" creationId="{375E0459-6403-40CD-989D-56A4407CA12E}"/>
          </ac:spMkLst>
        </pc:spChg>
        <pc:spChg chg="add del">
          <ac:chgData name="Suhail Arfaath" userId="52897dad23e6f7aa" providerId="LiveId" clId="{9316D3E3-30EF-486B-80DD-CD315C5B6B47}" dt="2022-11-14T15:40:12.989" v="485" actId="26606"/>
          <ac:spMkLst>
            <pc:docMk/>
            <pc:sldMk cId="2158765208" sldId="268"/>
            <ac:spMk id="16" creationId="{53E5B1A8-3AC9-4BD1-9BBC-78CA94F2D1BA}"/>
          </ac:spMkLst>
        </pc:spChg>
        <pc:spChg chg="add del">
          <ac:chgData name="Suhail Arfaath" userId="52897dad23e6f7aa" providerId="LiveId" clId="{9316D3E3-30EF-486B-80DD-CD315C5B6B47}" dt="2022-11-14T15:40:55.577" v="494" actId="26606"/>
          <ac:spMkLst>
            <pc:docMk/>
            <pc:sldMk cId="2158765208" sldId="268"/>
            <ac:spMk id="18" creationId="{CF62D2A7-8207-488C-9F46-316BA81A16C8}"/>
          </ac:spMkLst>
        </pc:spChg>
        <pc:spChg chg="add del">
          <ac:chgData name="Suhail Arfaath" userId="52897dad23e6f7aa" providerId="LiveId" clId="{9316D3E3-30EF-486B-80DD-CD315C5B6B47}" dt="2022-11-14T15:40:44.536" v="491" actId="26606"/>
          <ac:spMkLst>
            <pc:docMk/>
            <pc:sldMk cId="2158765208" sldId="268"/>
            <ac:spMk id="23" creationId="{CF62D2A7-8207-488C-9F46-316BA81A16C8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25" creationId="{CD9FE4EF-C4D8-49A0-B2FF-81D8DB7D8A24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26" creationId="{C4285719-470E-454C-AF62-8323075F1F5B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27" creationId="{4300840D-0A0B-4512-BACA-B439D5B9C57C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29" creationId="{D2B78728-A580-49A7-84F9-6EF6F583ADE0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31" creationId="{38FAA1A1-D861-433F-88FA-1E9D6FD31D11}"/>
          </ac:spMkLst>
        </pc:spChg>
        <pc:spChg chg="add del">
          <ac:chgData name="Suhail Arfaath" userId="52897dad23e6f7aa" providerId="LiveId" clId="{9316D3E3-30EF-486B-80DD-CD315C5B6B47}" dt="2022-11-14T15:40:55.516" v="493" actId="26606"/>
          <ac:spMkLst>
            <pc:docMk/>
            <pc:sldMk cId="2158765208" sldId="268"/>
            <ac:spMk id="33" creationId="{8D71EDA1-87BF-4D5D-AB79-F346FD19278A}"/>
          </ac:spMkLst>
        </pc:spChg>
        <pc:spChg chg="add del">
          <ac:chgData name="Suhail Arfaath" userId="52897dad23e6f7aa" providerId="LiveId" clId="{9316D3E3-30EF-486B-80DD-CD315C5B6B47}" dt="2022-11-14T15:41:18.631" v="497" actId="26606"/>
          <ac:spMkLst>
            <pc:docMk/>
            <pc:sldMk cId="2158765208" sldId="268"/>
            <ac:spMk id="35" creationId="{FCEC2294-5A7B-45E5-9251-C1AA89F4ADCF}"/>
          </ac:spMkLst>
        </pc:spChg>
        <pc:spChg chg="add">
          <ac:chgData name="Suhail Arfaath" userId="52897dad23e6f7aa" providerId="LiveId" clId="{9316D3E3-30EF-486B-80DD-CD315C5B6B47}" dt="2022-11-14T15:41:18.631" v="497" actId="26606"/>
          <ac:spMkLst>
            <pc:docMk/>
            <pc:sldMk cId="2158765208" sldId="268"/>
            <ac:spMk id="41" creationId="{FCEC2294-5A7B-45E5-9251-C1AA89F4ADCF}"/>
          </ac:spMkLst>
        </pc:spChg>
        <pc:graphicFrameChg chg="add mod modGraphic">
          <ac:chgData name="Suhail Arfaath" userId="52897dad23e6f7aa" providerId="LiveId" clId="{9316D3E3-30EF-486B-80DD-CD315C5B6B47}" dt="2022-11-14T15:41:18.631" v="497" actId="26606"/>
          <ac:graphicFrameMkLst>
            <pc:docMk/>
            <pc:sldMk cId="2158765208" sldId="268"/>
            <ac:graphicFrameMk id="5" creationId="{6BB576F1-7E8D-F184-101A-B820E86D6341}"/>
          </ac:graphicFrameMkLst>
        </pc:graphicFrameChg>
        <pc:picChg chg="add mod">
          <ac:chgData name="Suhail Arfaath" userId="52897dad23e6f7aa" providerId="LiveId" clId="{9316D3E3-30EF-486B-80DD-CD315C5B6B47}" dt="2022-11-14T15:40:55.577" v="494" actId="26606"/>
          <ac:picMkLst>
            <pc:docMk/>
            <pc:sldMk cId="2158765208" sldId="268"/>
            <ac:picMk id="6" creationId="{A273E364-3FBD-FAC1-531E-6806473A273A}"/>
          </ac:picMkLst>
        </pc:picChg>
        <pc:cxnChg chg="add del">
          <ac:chgData name="Suhail Arfaath" userId="52897dad23e6f7aa" providerId="LiveId" clId="{9316D3E3-30EF-486B-80DD-CD315C5B6B47}" dt="2022-11-14T15:41:18.631" v="497" actId="26606"/>
          <ac:cxnSpMkLst>
            <pc:docMk/>
            <pc:sldMk cId="2158765208" sldId="268"/>
            <ac:cxnSpMk id="36" creationId="{67182200-4859-4C8D-BCBB-55B245C28BA3}"/>
          </ac:cxnSpMkLst>
        </pc:cxnChg>
        <pc:cxnChg chg="add">
          <ac:chgData name="Suhail Arfaath" userId="52897dad23e6f7aa" providerId="LiveId" clId="{9316D3E3-30EF-486B-80DD-CD315C5B6B47}" dt="2022-11-14T15:41:18.631" v="497" actId="26606"/>
          <ac:cxnSpMkLst>
            <pc:docMk/>
            <pc:sldMk cId="2158765208" sldId="268"/>
            <ac:cxnSpMk id="43" creationId="{67182200-4859-4C8D-BCBB-55B245C28BA3}"/>
          </ac:cxnSpMkLst>
        </pc:cxnChg>
      </pc:sldChg>
      <pc:sldChg chg="del">
        <pc:chgData name="Suhail Arfaath" userId="52897dad23e6f7aa" providerId="LiveId" clId="{9316D3E3-30EF-486B-80DD-CD315C5B6B47}" dt="2022-11-14T15:43:48.643" v="510" actId="47"/>
        <pc:sldMkLst>
          <pc:docMk/>
          <pc:sldMk cId="578728310" sldId="269"/>
        </pc:sldMkLst>
      </pc:sldChg>
      <pc:sldChg chg="del">
        <pc:chgData name="Suhail Arfaath" userId="52897dad23e6f7aa" providerId="LiveId" clId="{9316D3E3-30EF-486B-80DD-CD315C5B6B47}" dt="2022-11-14T16:07:45.717" v="603" actId="2696"/>
        <pc:sldMkLst>
          <pc:docMk/>
          <pc:sldMk cId="1822081549" sldId="270"/>
        </pc:sldMkLst>
      </pc:sldChg>
      <pc:sldChg chg="del">
        <pc:chgData name="Suhail Arfaath" userId="52897dad23e6f7aa" providerId="LiveId" clId="{9316D3E3-30EF-486B-80DD-CD315C5B6B47}" dt="2022-11-14T16:07:40.673" v="602" actId="2696"/>
        <pc:sldMkLst>
          <pc:docMk/>
          <pc:sldMk cId="2394585128" sldId="271"/>
        </pc:sldMkLst>
      </pc:sldChg>
      <pc:sldChg chg="modSp del mod">
        <pc:chgData name="Suhail Arfaath" userId="52897dad23e6f7aa" providerId="LiveId" clId="{9316D3E3-30EF-486B-80DD-CD315C5B6B47}" dt="2022-11-14T15:08:01.442" v="258" actId="47"/>
        <pc:sldMkLst>
          <pc:docMk/>
          <pc:sldMk cId="3428454102" sldId="278"/>
        </pc:sldMkLst>
        <pc:picChg chg="mod">
          <ac:chgData name="Suhail Arfaath" userId="52897dad23e6f7aa" providerId="LiveId" clId="{9316D3E3-30EF-486B-80DD-CD315C5B6B47}" dt="2022-11-14T14:58:09.362" v="188" actId="1076"/>
          <ac:picMkLst>
            <pc:docMk/>
            <pc:sldMk cId="3428454102" sldId="278"/>
            <ac:picMk id="2" creationId="{87F60BAA-BD20-01E2-F827-430A1049488E}"/>
          </ac:picMkLst>
        </pc:picChg>
      </pc:sldChg>
      <pc:sldChg chg="addSp delSp modSp mod setBg">
        <pc:chgData name="Suhail Arfaath" userId="52897dad23e6f7aa" providerId="LiveId" clId="{9316D3E3-30EF-486B-80DD-CD315C5B6B47}" dt="2022-11-14T16:33:00.053" v="869" actId="20577"/>
        <pc:sldMkLst>
          <pc:docMk/>
          <pc:sldMk cId="3428419290" sldId="281"/>
        </pc:sldMkLst>
        <pc:spChg chg="mod">
          <ac:chgData name="Suhail Arfaath" userId="52897dad23e6f7aa" providerId="LiveId" clId="{9316D3E3-30EF-486B-80DD-CD315C5B6B47}" dt="2022-11-14T15:18:07.756" v="278" actId="26606"/>
          <ac:spMkLst>
            <pc:docMk/>
            <pc:sldMk cId="3428419290" sldId="281"/>
            <ac:spMk id="2" creationId="{E0DB5530-23DF-ED3E-410B-5023AC1893AD}"/>
          </ac:spMkLst>
        </pc:spChg>
        <pc:spChg chg="del mod">
          <ac:chgData name="Suhail Arfaath" userId="52897dad23e6f7aa" providerId="LiveId" clId="{9316D3E3-30EF-486B-80DD-CD315C5B6B47}" dt="2022-11-14T15:18:07.756" v="278" actId="26606"/>
          <ac:spMkLst>
            <pc:docMk/>
            <pc:sldMk cId="3428419290" sldId="281"/>
            <ac:spMk id="3" creationId="{37BD6EC5-6325-8B43-A17A-1D75042C7BDF}"/>
          </ac:spMkLst>
        </pc:spChg>
        <pc:spChg chg="add">
          <ac:chgData name="Suhail Arfaath" userId="52897dad23e6f7aa" providerId="LiveId" clId="{9316D3E3-30EF-486B-80DD-CD315C5B6B47}" dt="2022-11-14T15:18:07.756" v="278" actId="26606"/>
          <ac:spMkLst>
            <pc:docMk/>
            <pc:sldMk cId="3428419290" sldId="281"/>
            <ac:spMk id="9" creationId="{345A976A-8DE3-4B67-B94B-2044FDD12899}"/>
          </ac:spMkLst>
        </pc:spChg>
        <pc:spChg chg="add">
          <ac:chgData name="Suhail Arfaath" userId="52897dad23e6f7aa" providerId="LiveId" clId="{9316D3E3-30EF-486B-80DD-CD315C5B6B47}" dt="2022-11-14T15:18:07.756" v="278" actId="26606"/>
          <ac:spMkLst>
            <pc:docMk/>
            <pc:sldMk cId="3428419290" sldId="281"/>
            <ac:spMk id="11" creationId="{6EAAA1B9-2DDB-49C9-A037-A523D2F13C15}"/>
          </ac:spMkLst>
        </pc:spChg>
        <pc:grpChg chg="add">
          <ac:chgData name="Suhail Arfaath" userId="52897dad23e6f7aa" providerId="LiveId" clId="{9316D3E3-30EF-486B-80DD-CD315C5B6B47}" dt="2022-11-14T15:18:07.756" v="278" actId="26606"/>
          <ac:grpSpMkLst>
            <pc:docMk/>
            <pc:sldMk cId="3428419290" sldId="281"/>
            <ac:grpSpMk id="13" creationId="{B441F8D5-EBCE-4FB9-91A9-3425971C1F99}"/>
          </ac:grpSpMkLst>
        </pc:grpChg>
        <pc:grpChg chg="add">
          <ac:chgData name="Suhail Arfaath" userId="52897dad23e6f7aa" providerId="LiveId" clId="{9316D3E3-30EF-486B-80DD-CD315C5B6B47}" dt="2022-11-14T15:18:07.756" v="278" actId="26606"/>
          <ac:grpSpMkLst>
            <pc:docMk/>
            <pc:sldMk cId="3428419290" sldId="281"/>
            <ac:grpSpMk id="19" creationId="{08701F99-7E4C-4B92-A4B5-307CDFB7A4DE}"/>
          </ac:grpSpMkLst>
        </pc:grpChg>
        <pc:graphicFrameChg chg="add mod">
          <ac:chgData name="Suhail Arfaath" userId="52897dad23e6f7aa" providerId="LiveId" clId="{9316D3E3-30EF-486B-80DD-CD315C5B6B47}" dt="2022-11-14T16:33:00.053" v="869" actId="20577"/>
          <ac:graphicFrameMkLst>
            <pc:docMk/>
            <pc:sldMk cId="3428419290" sldId="281"/>
            <ac:graphicFrameMk id="5" creationId="{862FAE1A-7B9C-B1DE-240B-85DE7FAB59E2}"/>
          </ac:graphicFrameMkLst>
        </pc:graphicFrameChg>
      </pc:sldChg>
      <pc:sldChg chg="addSp delSp modSp mod setBg">
        <pc:chgData name="Suhail Arfaath" userId="52897dad23e6f7aa" providerId="LiveId" clId="{9316D3E3-30EF-486B-80DD-CD315C5B6B47}" dt="2022-11-14T16:11:39.870" v="840" actId="26606"/>
        <pc:sldMkLst>
          <pc:docMk/>
          <pc:sldMk cId="3394739754" sldId="282"/>
        </pc:sldMkLst>
        <pc:spChg chg="mod">
          <ac:chgData name="Suhail Arfaath" userId="52897dad23e6f7aa" providerId="LiveId" clId="{9316D3E3-30EF-486B-80DD-CD315C5B6B47}" dt="2022-11-14T16:11:39.870" v="840" actId="26606"/>
          <ac:spMkLst>
            <pc:docMk/>
            <pc:sldMk cId="3394739754" sldId="282"/>
            <ac:spMk id="2" creationId="{431EA72A-FA69-79A2-261C-5A79931F32C5}"/>
          </ac:spMkLst>
        </pc:spChg>
        <pc:spChg chg="add del">
          <ac:chgData name="Suhail Arfaath" userId="52897dad23e6f7aa" providerId="LiveId" clId="{9316D3E3-30EF-486B-80DD-CD315C5B6B47}" dt="2022-11-14T16:11:39.870" v="840" actId="26606"/>
          <ac:spMkLst>
            <pc:docMk/>
            <pc:sldMk cId="3394739754" sldId="282"/>
            <ac:spMk id="3" creationId="{255913A5-D6B2-8941-A85C-CA46154FA7B9}"/>
          </ac:spMkLst>
        </pc:spChg>
        <pc:spChg chg="add del">
          <ac:chgData name="Suhail Arfaath" userId="52897dad23e6f7aa" providerId="LiveId" clId="{9316D3E3-30EF-486B-80DD-CD315C5B6B47}" dt="2022-11-14T16:11:39.860" v="839" actId="26606"/>
          <ac:spMkLst>
            <pc:docMk/>
            <pc:sldMk cId="3394739754" sldId="282"/>
            <ac:spMk id="8" creationId="{907EF6B7-1338-4443-8C46-6A318D952DFD}"/>
          </ac:spMkLst>
        </pc:spChg>
        <pc:spChg chg="add del">
          <ac:chgData name="Suhail Arfaath" userId="52897dad23e6f7aa" providerId="LiveId" clId="{9316D3E3-30EF-486B-80DD-CD315C5B6B47}" dt="2022-11-14T16:11:31.871" v="835" actId="26606"/>
          <ac:spMkLst>
            <pc:docMk/>
            <pc:sldMk cId="3394739754" sldId="282"/>
            <ac:spMk id="9" creationId="{C1DD1A8A-57D5-4A81-AD04-532B043C5611}"/>
          </ac:spMkLst>
        </pc:spChg>
        <pc:spChg chg="add del">
          <ac:chgData name="Suhail Arfaath" userId="52897dad23e6f7aa" providerId="LiveId" clId="{9316D3E3-30EF-486B-80DD-CD315C5B6B47}" dt="2022-11-14T16:11:39.860" v="839" actId="26606"/>
          <ac:spMkLst>
            <pc:docMk/>
            <pc:sldMk cId="3394739754" sldId="282"/>
            <ac:spMk id="10" creationId="{DAAE4CDD-124C-4DCF-9584-B6033B545DD5}"/>
          </ac:spMkLst>
        </pc:spChg>
        <pc:spChg chg="add del">
          <ac:chgData name="Suhail Arfaath" userId="52897dad23e6f7aa" providerId="LiveId" clId="{9316D3E3-30EF-486B-80DD-CD315C5B6B47}" dt="2022-11-14T16:11:31.871" v="835" actId="26606"/>
          <ac:spMkLst>
            <pc:docMk/>
            <pc:sldMk cId="3394739754" sldId="282"/>
            <ac:spMk id="11" creationId="{007891EC-4501-44ED-A8C8-B11B6DB767AB}"/>
          </ac:spMkLst>
        </pc:spChg>
        <pc:spChg chg="add">
          <ac:chgData name="Suhail Arfaath" userId="52897dad23e6f7aa" providerId="LiveId" clId="{9316D3E3-30EF-486B-80DD-CD315C5B6B47}" dt="2022-11-14T16:11:39.870" v="840" actId="26606"/>
          <ac:spMkLst>
            <pc:docMk/>
            <pc:sldMk cId="3394739754" sldId="282"/>
            <ac:spMk id="12" creationId="{8D1AD6B3-BE88-4CEB-BA17-790657CC4729}"/>
          </ac:spMkLst>
        </pc:spChg>
        <pc:spChg chg="add del">
          <ac:chgData name="Suhail Arfaath" userId="52897dad23e6f7aa" providerId="LiveId" clId="{9316D3E3-30EF-486B-80DD-CD315C5B6B47}" dt="2022-11-14T16:11:35.279" v="837" actId="26606"/>
          <ac:spMkLst>
            <pc:docMk/>
            <pc:sldMk cId="3394739754" sldId="282"/>
            <ac:spMk id="16" creationId="{870A1295-61BC-4214-AA3E-D396673024D0}"/>
          </ac:spMkLst>
        </pc:spChg>
        <pc:spChg chg="add del">
          <ac:chgData name="Suhail Arfaath" userId="52897dad23e6f7aa" providerId="LiveId" clId="{9316D3E3-30EF-486B-80DD-CD315C5B6B47}" dt="2022-11-14T16:11:39.860" v="839" actId="26606"/>
          <ac:spMkLst>
            <pc:docMk/>
            <pc:sldMk cId="3394739754" sldId="282"/>
            <ac:spMk id="20" creationId="{081E4A58-353D-44AE-B2FC-2A74E2E400F7}"/>
          </ac:spMkLst>
        </pc:spChg>
        <pc:spChg chg="add del">
          <ac:chgData name="Suhail Arfaath" userId="52897dad23e6f7aa" providerId="LiveId" clId="{9316D3E3-30EF-486B-80DD-CD315C5B6B47}" dt="2022-11-14T16:11:39.860" v="839" actId="26606"/>
          <ac:spMkLst>
            <pc:docMk/>
            <pc:sldMk cId="3394739754" sldId="282"/>
            <ac:spMk id="21" creationId="{255913A5-D6B2-8941-A85C-CA46154FA7B9}"/>
          </ac:spMkLst>
        </pc:spChg>
        <pc:spChg chg="add">
          <ac:chgData name="Suhail Arfaath" userId="52897dad23e6f7aa" providerId="LiveId" clId="{9316D3E3-30EF-486B-80DD-CD315C5B6B47}" dt="2022-11-14T16:11:39.870" v="840" actId="26606"/>
          <ac:spMkLst>
            <pc:docMk/>
            <pc:sldMk cId="3394739754" sldId="282"/>
            <ac:spMk id="23" creationId="{A3363022-C969-41E9-8EB2-E4C94908C1FA}"/>
          </ac:spMkLst>
        </pc:spChg>
        <pc:grpChg chg="add">
          <ac:chgData name="Suhail Arfaath" userId="52897dad23e6f7aa" providerId="LiveId" clId="{9316D3E3-30EF-486B-80DD-CD315C5B6B47}" dt="2022-11-14T16:11:39.870" v="840" actId="26606"/>
          <ac:grpSpMkLst>
            <pc:docMk/>
            <pc:sldMk cId="3394739754" sldId="282"/>
            <ac:grpSpMk id="14" creationId="{89D1390B-7E13-4B4F-9CB2-391063412E54}"/>
          </ac:grpSpMkLst>
        </pc:grpChg>
        <pc:grpChg chg="add del">
          <ac:chgData name="Suhail Arfaath" userId="52897dad23e6f7aa" providerId="LiveId" clId="{9316D3E3-30EF-486B-80DD-CD315C5B6B47}" dt="2022-11-14T16:11:35.279" v="837" actId="26606"/>
          <ac:grpSpMkLst>
            <pc:docMk/>
            <pc:sldMk cId="3394739754" sldId="282"/>
            <ac:grpSpMk id="18" creationId="{0B139475-2B26-4CA9-9413-DE741E49F7BB}"/>
          </ac:grpSpMkLst>
        </pc:grpChg>
        <pc:picChg chg="add del">
          <ac:chgData name="Suhail Arfaath" userId="52897dad23e6f7aa" providerId="LiveId" clId="{9316D3E3-30EF-486B-80DD-CD315C5B6B47}" dt="2022-11-14T16:11:31.871" v="835" actId="26606"/>
          <ac:picMkLst>
            <pc:docMk/>
            <pc:sldMk cId="3394739754" sldId="282"/>
            <ac:picMk id="5" creationId="{246A863A-1926-BB2A-E7A7-774EC0494C90}"/>
          </ac:picMkLst>
        </pc:picChg>
        <pc:picChg chg="add">
          <ac:chgData name="Suhail Arfaath" userId="52897dad23e6f7aa" providerId="LiveId" clId="{9316D3E3-30EF-486B-80DD-CD315C5B6B47}" dt="2022-11-14T16:11:39.870" v="840" actId="26606"/>
          <ac:picMkLst>
            <pc:docMk/>
            <pc:sldMk cId="3394739754" sldId="282"/>
            <ac:picMk id="7" creationId="{31DD9981-9B5A-F370-B7C1-60CE4C753F31}"/>
          </ac:picMkLst>
        </pc:picChg>
        <pc:picChg chg="add del">
          <ac:chgData name="Suhail Arfaath" userId="52897dad23e6f7aa" providerId="LiveId" clId="{9316D3E3-30EF-486B-80DD-CD315C5B6B47}" dt="2022-11-14T16:11:35.279" v="837" actId="26606"/>
          <ac:picMkLst>
            <pc:docMk/>
            <pc:sldMk cId="3394739754" sldId="282"/>
            <ac:picMk id="17" creationId="{3E161FAB-AA46-A9B8-2410-43B2EC1027A5}"/>
          </ac:picMkLst>
        </pc:picChg>
      </pc:sldChg>
      <pc:sldChg chg="ord">
        <pc:chgData name="Suhail Arfaath" userId="52897dad23e6f7aa" providerId="LiveId" clId="{9316D3E3-30EF-486B-80DD-CD315C5B6B47}" dt="2022-11-14T15:24:27.496" v="348"/>
        <pc:sldMkLst>
          <pc:docMk/>
          <pc:sldMk cId="617053783" sldId="283"/>
        </pc:sldMkLst>
      </pc:sldChg>
      <pc:sldChg chg="addSp delSp modSp mod setBg">
        <pc:chgData name="Suhail Arfaath" userId="52897dad23e6f7aa" providerId="LiveId" clId="{9316D3E3-30EF-486B-80DD-CD315C5B6B47}" dt="2022-11-14T16:11:45.566" v="841" actId="26606"/>
        <pc:sldMkLst>
          <pc:docMk/>
          <pc:sldMk cId="4236213859" sldId="284"/>
        </pc:sldMkLst>
        <pc:spChg chg="mod">
          <ac:chgData name="Suhail Arfaath" userId="52897dad23e6f7aa" providerId="LiveId" clId="{9316D3E3-30EF-486B-80DD-CD315C5B6B47}" dt="2022-11-14T16:11:45.566" v="841" actId="26606"/>
          <ac:spMkLst>
            <pc:docMk/>
            <pc:sldMk cId="4236213859" sldId="284"/>
            <ac:spMk id="2" creationId="{A2202F41-6127-7063-50B7-523E323083EF}"/>
          </ac:spMkLst>
        </pc:spChg>
        <pc:spChg chg="del mod">
          <ac:chgData name="Suhail Arfaath" userId="52897dad23e6f7aa" providerId="LiveId" clId="{9316D3E3-30EF-486B-80DD-CD315C5B6B47}" dt="2022-11-14T16:11:45.566" v="841" actId="26606"/>
          <ac:spMkLst>
            <pc:docMk/>
            <pc:sldMk cId="4236213859" sldId="284"/>
            <ac:spMk id="3" creationId="{78A32DD5-253E-A8C5-EF34-FEC8689CBD89}"/>
          </ac:spMkLst>
        </pc:spChg>
        <pc:spChg chg="add">
          <ac:chgData name="Suhail Arfaath" userId="52897dad23e6f7aa" providerId="LiveId" clId="{9316D3E3-30EF-486B-80DD-CD315C5B6B47}" dt="2022-11-14T16:11:45.566" v="841" actId="26606"/>
          <ac:spMkLst>
            <pc:docMk/>
            <pc:sldMk cId="4236213859" sldId="284"/>
            <ac:spMk id="9" creationId="{B819A166-7571-4003-A6B8-B62034C3ED30}"/>
          </ac:spMkLst>
        </pc:spChg>
        <pc:graphicFrameChg chg="add">
          <ac:chgData name="Suhail Arfaath" userId="52897dad23e6f7aa" providerId="LiveId" clId="{9316D3E3-30EF-486B-80DD-CD315C5B6B47}" dt="2022-11-14T16:11:45.566" v="841" actId="26606"/>
          <ac:graphicFrameMkLst>
            <pc:docMk/>
            <pc:sldMk cId="4236213859" sldId="284"/>
            <ac:graphicFrameMk id="5" creationId="{06EF754D-980F-6BFC-2A51-9CC65E5CA59D}"/>
          </ac:graphicFrameMkLst>
        </pc:graphicFrameChg>
      </pc:sldChg>
      <pc:sldChg chg="addSp delSp modSp new mod">
        <pc:chgData name="Suhail Arfaath" userId="52897dad23e6f7aa" providerId="LiveId" clId="{9316D3E3-30EF-486B-80DD-CD315C5B6B47}" dt="2022-11-14T15:11:25.385" v="264" actId="1076"/>
        <pc:sldMkLst>
          <pc:docMk/>
          <pc:sldMk cId="2297307914" sldId="285"/>
        </pc:sldMkLst>
        <pc:spChg chg="mod">
          <ac:chgData name="Suhail Arfaath" userId="52897dad23e6f7aa" providerId="LiveId" clId="{9316D3E3-30EF-486B-80DD-CD315C5B6B47}" dt="2022-11-14T15:00:15.259" v="203" actId="20577"/>
          <ac:spMkLst>
            <pc:docMk/>
            <pc:sldMk cId="2297307914" sldId="285"/>
            <ac:spMk id="2" creationId="{FF94A0AC-18DE-E96F-651E-E4EBA72CC542}"/>
          </ac:spMkLst>
        </pc:spChg>
        <pc:spChg chg="del">
          <ac:chgData name="Suhail Arfaath" userId="52897dad23e6f7aa" providerId="LiveId" clId="{9316D3E3-30EF-486B-80DD-CD315C5B6B47}" dt="2022-11-14T15:00:17.577" v="204"/>
          <ac:spMkLst>
            <pc:docMk/>
            <pc:sldMk cId="2297307914" sldId="285"/>
            <ac:spMk id="3" creationId="{A3ED9688-6DB8-F66E-A9CA-FC1009593A4F}"/>
          </ac:spMkLst>
        </pc:spChg>
        <pc:picChg chg="add mod">
          <ac:chgData name="Suhail Arfaath" userId="52897dad23e6f7aa" providerId="LiveId" clId="{9316D3E3-30EF-486B-80DD-CD315C5B6B47}" dt="2022-11-14T15:11:25.385" v="264" actId="1076"/>
          <ac:picMkLst>
            <pc:docMk/>
            <pc:sldMk cId="2297307914" sldId="285"/>
            <ac:picMk id="4" creationId="{F39E6C64-B510-B0F7-E827-FA3C0D8F407B}"/>
          </ac:picMkLst>
        </pc:picChg>
      </pc:sldChg>
      <pc:sldChg chg="addSp delSp modSp new mod setBg">
        <pc:chgData name="Suhail Arfaath" userId="52897dad23e6f7aa" providerId="LiveId" clId="{9316D3E3-30EF-486B-80DD-CD315C5B6B47}" dt="2022-11-14T16:42:03.862" v="871"/>
        <pc:sldMkLst>
          <pc:docMk/>
          <pc:sldMk cId="4111350353" sldId="286"/>
        </pc:sldMkLst>
        <pc:spChg chg="mod">
          <ac:chgData name="Suhail Arfaath" userId="52897dad23e6f7aa" providerId="LiveId" clId="{9316D3E3-30EF-486B-80DD-CD315C5B6B47}" dt="2022-11-14T15:35:54.214" v="445" actId="26606"/>
          <ac:spMkLst>
            <pc:docMk/>
            <pc:sldMk cId="4111350353" sldId="286"/>
            <ac:spMk id="2" creationId="{06F6CD16-87F5-6F49-2C1A-C6826A32EDC2}"/>
          </ac:spMkLst>
        </pc:spChg>
        <pc:spChg chg="del mod">
          <ac:chgData name="Suhail Arfaath" userId="52897dad23e6f7aa" providerId="LiveId" clId="{9316D3E3-30EF-486B-80DD-CD315C5B6B47}" dt="2022-11-14T15:00:53.023" v="238" actId="478"/>
          <ac:spMkLst>
            <pc:docMk/>
            <pc:sldMk cId="4111350353" sldId="286"/>
            <ac:spMk id="3" creationId="{09772B48-A9E0-08E6-8C67-20EE338A33A4}"/>
          </ac:spMkLst>
        </pc:spChg>
        <pc:spChg chg="add">
          <ac:chgData name="Suhail Arfaath" userId="52897dad23e6f7aa" providerId="LiveId" clId="{9316D3E3-30EF-486B-80DD-CD315C5B6B47}" dt="2022-11-14T15:35:54.214" v="445" actId="26606"/>
          <ac:spMkLst>
            <pc:docMk/>
            <pc:sldMk cId="4111350353" sldId="286"/>
            <ac:spMk id="10" creationId="{A8384FB5-9ADC-4DDC-881B-597D56F5B15D}"/>
          </ac:spMkLst>
        </pc:spChg>
        <pc:spChg chg="add">
          <ac:chgData name="Suhail Arfaath" userId="52897dad23e6f7aa" providerId="LiveId" clId="{9316D3E3-30EF-486B-80DD-CD315C5B6B47}" dt="2022-11-14T15:35:54.214" v="445" actId="26606"/>
          <ac:spMkLst>
            <pc:docMk/>
            <pc:sldMk cId="4111350353" sldId="286"/>
            <ac:spMk id="12" creationId="{1199E1B1-A8C0-4FE8-A5A8-1CB41D69F857}"/>
          </ac:spMkLst>
        </pc:spChg>
        <pc:spChg chg="add">
          <ac:chgData name="Suhail Arfaath" userId="52897dad23e6f7aa" providerId="LiveId" clId="{9316D3E3-30EF-486B-80DD-CD315C5B6B47}" dt="2022-11-14T15:35:54.214" v="445" actId="26606"/>
          <ac:spMkLst>
            <pc:docMk/>
            <pc:sldMk cId="4111350353" sldId="286"/>
            <ac:spMk id="14" creationId="{84A8DE83-DE75-4B41-9DB4-A7EC0B0DEC0B}"/>
          </ac:spMkLst>
        </pc:spChg>
        <pc:spChg chg="add">
          <ac:chgData name="Suhail Arfaath" userId="52897dad23e6f7aa" providerId="LiveId" clId="{9316D3E3-30EF-486B-80DD-CD315C5B6B47}" dt="2022-11-14T15:35:54.214" v="445" actId="26606"/>
          <ac:spMkLst>
            <pc:docMk/>
            <pc:sldMk cId="4111350353" sldId="286"/>
            <ac:spMk id="16" creationId="{A7009A0A-BEF5-4EAC-AF15-E4F9F002E239}"/>
          </ac:spMkLst>
        </pc:spChg>
        <pc:graphicFrameChg chg="add del mod modGraphic">
          <ac:chgData name="Suhail Arfaath" userId="52897dad23e6f7aa" providerId="LiveId" clId="{9316D3E3-30EF-486B-80DD-CD315C5B6B47}" dt="2022-11-14T15:05:48.282" v="249" actId="478"/>
          <ac:graphicFrameMkLst>
            <pc:docMk/>
            <pc:sldMk cId="4111350353" sldId="286"/>
            <ac:graphicFrameMk id="4" creationId="{72CDDB4A-B137-AFA0-3FF8-FF803E1873DB}"/>
          </ac:graphicFrameMkLst>
        </pc:graphicFrameChg>
        <pc:graphicFrameChg chg="add mod modGraphic">
          <ac:chgData name="Suhail Arfaath" userId="52897dad23e6f7aa" providerId="LiveId" clId="{9316D3E3-30EF-486B-80DD-CD315C5B6B47}" dt="2022-11-14T16:42:03.862" v="871"/>
          <ac:graphicFrameMkLst>
            <pc:docMk/>
            <pc:sldMk cId="4111350353" sldId="286"/>
            <ac:graphicFrameMk id="5" creationId="{98ACE835-0859-E295-424F-0403AB4B0656}"/>
          </ac:graphicFrameMkLst>
        </pc:graphicFrameChg>
      </pc:sldChg>
      <pc:sldChg chg="addSp delSp modSp new mod setBg">
        <pc:chgData name="Suhail Arfaath" userId="52897dad23e6f7aa" providerId="LiveId" clId="{9316D3E3-30EF-486B-80DD-CD315C5B6B47}" dt="2022-11-14T15:35:25.943" v="444" actId="26606"/>
        <pc:sldMkLst>
          <pc:docMk/>
          <pc:sldMk cId="520402012" sldId="287"/>
        </pc:sldMkLst>
        <pc:spChg chg="mod">
          <ac:chgData name="Suhail Arfaath" userId="52897dad23e6f7aa" providerId="LiveId" clId="{9316D3E3-30EF-486B-80DD-CD315C5B6B47}" dt="2022-11-14T15:35:25.943" v="444" actId="26606"/>
          <ac:spMkLst>
            <pc:docMk/>
            <pc:sldMk cId="520402012" sldId="287"/>
            <ac:spMk id="2" creationId="{418E4436-481E-496A-7896-3E3C73D3E076}"/>
          </ac:spMkLst>
        </pc:spChg>
        <pc:spChg chg="del">
          <ac:chgData name="Suhail Arfaath" userId="52897dad23e6f7aa" providerId="LiveId" clId="{9316D3E3-30EF-486B-80DD-CD315C5B6B47}" dt="2022-11-14T15:25:42.845" v="352" actId="478"/>
          <ac:spMkLst>
            <pc:docMk/>
            <pc:sldMk cId="520402012" sldId="287"/>
            <ac:spMk id="3" creationId="{A7330752-1FF5-5940-43A2-99689776AE0B}"/>
          </ac:spMkLst>
        </pc:spChg>
        <pc:spChg chg="add">
          <ac:chgData name="Suhail Arfaath" userId="52897dad23e6f7aa" providerId="LiveId" clId="{9316D3E3-30EF-486B-80DD-CD315C5B6B47}" dt="2022-11-14T15:35:25.943" v="444" actId="26606"/>
          <ac:spMkLst>
            <pc:docMk/>
            <pc:sldMk cId="520402012" sldId="287"/>
            <ac:spMk id="10" creationId="{A8384FB5-9ADC-4DDC-881B-597D56F5B15D}"/>
          </ac:spMkLst>
        </pc:spChg>
        <pc:spChg chg="add">
          <ac:chgData name="Suhail Arfaath" userId="52897dad23e6f7aa" providerId="LiveId" clId="{9316D3E3-30EF-486B-80DD-CD315C5B6B47}" dt="2022-11-14T15:35:25.943" v="444" actId="26606"/>
          <ac:spMkLst>
            <pc:docMk/>
            <pc:sldMk cId="520402012" sldId="287"/>
            <ac:spMk id="12" creationId="{1199E1B1-A8C0-4FE8-A5A8-1CB41D69F857}"/>
          </ac:spMkLst>
        </pc:spChg>
        <pc:spChg chg="add">
          <ac:chgData name="Suhail Arfaath" userId="52897dad23e6f7aa" providerId="LiveId" clId="{9316D3E3-30EF-486B-80DD-CD315C5B6B47}" dt="2022-11-14T15:35:25.943" v="444" actId="26606"/>
          <ac:spMkLst>
            <pc:docMk/>
            <pc:sldMk cId="520402012" sldId="287"/>
            <ac:spMk id="14" creationId="{84A8DE83-DE75-4B41-9DB4-A7EC0B0DEC0B}"/>
          </ac:spMkLst>
        </pc:spChg>
        <pc:spChg chg="add">
          <ac:chgData name="Suhail Arfaath" userId="52897dad23e6f7aa" providerId="LiveId" clId="{9316D3E3-30EF-486B-80DD-CD315C5B6B47}" dt="2022-11-14T15:35:25.943" v="444" actId="26606"/>
          <ac:spMkLst>
            <pc:docMk/>
            <pc:sldMk cId="520402012" sldId="287"/>
            <ac:spMk id="16" creationId="{A7009A0A-BEF5-4EAC-AF15-E4F9F002E239}"/>
          </ac:spMkLst>
        </pc:spChg>
        <pc:picChg chg="add mod">
          <ac:chgData name="Suhail Arfaath" userId="52897dad23e6f7aa" providerId="LiveId" clId="{9316D3E3-30EF-486B-80DD-CD315C5B6B47}" dt="2022-11-14T15:35:25.943" v="444" actId="26606"/>
          <ac:picMkLst>
            <pc:docMk/>
            <pc:sldMk cId="520402012" sldId="287"/>
            <ac:picMk id="5" creationId="{8D82017A-6892-6976-1AE6-A680FE783BA3}"/>
          </ac:picMkLst>
        </pc:picChg>
      </pc:sldChg>
      <pc:sldChg chg="addSp delSp modSp add mod">
        <pc:chgData name="Suhail Arfaath" userId="52897dad23e6f7aa" providerId="LiveId" clId="{9316D3E3-30EF-486B-80DD-CD315C5B6B47}" dt="2022-11-14T15:43:28.693" v="508" actId="478"/>
        <pc:sldMkLst>
          <pc:docMk/>
          <pc:sldMk cId="2564728185" sldId="288"/>
        </pc:sldMkLst>
        <pc:spChg chg="del mod">
          <ac:chgData name="Suhail Arfaath" userId="52897dad23e6f7aa" providerId="LiveId" clId="{9316D3E3-30EF-486B-80DD-CD315C5B6B47}" dt="2022-11-14T15:43:28.693" v="508" actId="478"/>
          <ac:spMkLst>
            <pc:docMk/>
            <pc:sldMk cId="2564728185" sldId="288"/>
            <ac:spMk id="2" creationId="{C9C6181B-2DED-0F37-AA6D-C9522DEC8339}"/>
          </ac:spMkLst>
        </pc:spChg>
        <pc:spChg chg="del">
          <ac:chgData name="Suhail Arfaath" userId="52897dad23e6f7aa" providerId="LiveId" clId="{9316D3E3-30EF-486B-80DD-CD315C5B6B47}" dt="2022-11-14T15:43:09.047" v="503" actId="478"/>
          <ac:spMkLst>
            <pc:docMk/>
            <pc:sldMk cId="2564728185" sldId="288"/>
            <ac:spMk id="3" creationId="{67F0313E-7D4E-F475-9CEF-B33F3FD52871}"/>
          </ac:spMkLst>
        </pc:spChg>
        <pc:spChg chg="add del mod">
          <ac:chgData name="Suhail Arfaath" userId="52897dad23e6f7aa" providerId="LiveId" clId="{9316D3E3-30EF-486B-80DD-CD315C5B6B47}" dt="2022-11-14T15:43:12.355" v="504" actId="478"/>
          <ac:spMkLst>
            <pc:docMk/>
            <pc:sldMk cId="2564728185" sldId="288"/>
            <ac:spMk id="5" creationId="{B6736E11-B50D-93B7-4B0C-F11FA18237E3}"/>
          </ac:spMkLst>
        </pc:spChg>
        <pc:spChg chg="add mod">
          <ac:chgData name="Suhail Arfaath" userId="52897dad23e6f7aa" providerId="LiveId" clId="{9316D3E3-30EF-486B-80DD-CD315C5B6B47}" dt="2022-11-14T15:43:16.424" v="506" actId="1076"/>
          <ac:spMkLst>
            <pc:docMk/>
            <pc:sldMk cId="2564728185" sldId="288"/>
            <ac:spMk id="6" creationId="{AB7D1526-5C65-9F1B-ACC5-28E7CE7125B1}"/>
          </ac:spMkLst>
        </pc:spChg>
        <pc:graphicFrameChg chg="add mod">
          <ac:chgData name="Suhail Arfaath" userId="52897dad23e6f7aa" providerId="LiveId" clId="{9316D3E3-30EF-486B-80DD-CD315C5B6B47}" dt="2022-11-14T15:43:16.424" v="506" actId="1076"/>
          <ac:graphicFrameMkLst>
            <pc:docMk/>
            <pc:sldMk cId="2564728185" sldId="288"/>
            <ac:graphicFrameMk id="7" creationId="{E7B69701-B823-D115-C103-8A21170535FD}"/>
          </ac:graphicFrameMkLst>
        </pc:graphicFrameChg>
      </pc:sldChg>
      <pc:sldChg chg="addSp delSp modSp new mod">
        <pc:chgData name="Suhail Arfaath" userId="52897dad23e6f7aa" providerId="LiveId" clId="{9316D3E3-30EF-486B-80DD-CD315C5B6B47}" dt="2022-11-14T15:50:46.266" v="559" actId="20577"/>
        <pc:sldMkLst>
          <pc:docMk/>
          <pc:sldMk cId="670055934" sldId="289"/>
        </pc:sldMkLst>
        <pc:spChg chg="mod">
          <ac:chgData name="Suhail Arfaath" userId="52897dad23e6f7aa" providerId="LiveId" clId="{9316D3E3-30EF-486B-80DD-CD315C5B6B47}" dt="2022-11-14T15:50:46.266" v="559" actId="20577"/>
          <ac:spMkLst>
            <pc:docMk/>
            <pc:sldMk cId="670055934" sldId="289"/>
            <ac:spMk id="2" creationId="{853CBADB-931A-6AC9-E14B-1119DB3B1830}"/>
          </ac:spMkLst>
        </pc:spChg>
        <pc:spChg chg="del">
          <ac:chgData name="Suhail Arfaath" userId="52897dad23e6f7aa" providerId="LiveId" clId="{9316D3E3-30EF-486B-80DD-CD315C5B6B47}" dt="2022-11-14T15:49:57.116" v="520"/>
          <ac:spMkLst>
            <pc:docMk/>
            <pc:sldMk cId="670055934" sldId="289"/>
            <ac:spMk id="3" creationId="{65042EA2-899D-7674-7970-9EF5246305F2}"/>
          </ac:spMkLst>
        </pc:spChg>
        <pc:picChg chg="add mod">
          <ac:chgData name="Suhail Arfaath" userId="52897dad23e6f7aa" providerId="LiveId" clId="{9316D3E3-30EF-486B-80DD-CD315C5B6B47}" dt="2022-11-14T15:49:58.318" v="522" actId="962"/>
          <ac:picMkLst>
            <pc:docMk/>
            <pc:sldMk cId="670055934" sldId="289"/>
            <ac:picMk id="5" creationId="{0E0B2925-F65B-6848-2EE8-A0DED1A07F03}"/>
          </ac:picMkLst>
        </pc:picChg>
      </pc:sldChg>
      <pc:sldChg chg="addSp delSp modSp new mod">
        <pc:chgData name="Suhail Arfaath" userId="52897dad23e6f7aa" providerId="LiveId" clId="{9316D3E3-30EF-486B-80DD-CD315C5B6B47}" dt="2022-11-14T16:48:48.873" v="872" actId="14100"/>
        <pc:sldMkLst>
          <pc:docMk/>
          <pc:sldMk cId="1365321559" sldId="290"/>
        </pc:sldMkLst>
        <pc:spChg chg="mod">
          <ac:chgData name="Suhail Arfaath" userId="52897dad23e6f7aa" providerId="LiveId" clId="{9316D3E3-30EF-486B-80DD-CD315C5B6B47}" dt="2022-11-14T16:01:46.813" v="569" actId="207"/>
          <ac:spMkLst>
            <pc:docMk/>
            <pc:sldMk cId="1365321559" sldId="290"/>
            <ac:spMk id="2" creationId="{6561ED7E-98AE-9554-BAE9-876D489C4A5A}"/>
          </ac:spMkLst>
        </pc:spChg>
        <pc:spChg chg="del">
          <ac:chgData name="Suhail Arfaath" userId="52897dad23e6f7aa" providerId="LiveId" clId="{9316D3E3-30EF-486B-80DD-CD315C5B6B47}" dt="2022-11-14T16:00:53.483" v="561"/>
          <ac:spMkLst>
            <pc:docMk/>
            <pc:sldMk cId="1365321559" sldId="290"/>
            <ac:spMk id="3" creationId="{8BEEFC1B-06FB-CF2F-8CF5-A8B2C37EE0E1}"/>
          </ac:spMkLst>
        </pc:spChg>
        <pc:picChg chg="add mod">
          <ac:chgData name="Suhail Arfaath" userId="52897dad23e6f7aa" providerId="LiveId" clId="{9316D3E3-30EF-486B-80DD-CD315C5B6B47}" dt="2022-11-14T16:48:48.873" v="872" actId="14100"/>
          <ac:picMkLst>
            <pc:docMk/>
            <pc:sldMk cId="1365321559" sldId="290"/>
            <ac:picMk id="5" creationId="{E60555D0-6D05-15FB-AB8B-8ACA7F786062}"/>
          </ac:picMkLst>
        </pc:picChg>
      </pc:sldChg>
      <pc:sldChg chg="addSp delSp modSp new mod">
        <pc:chgData name="Suhail Arfaath" userId="52897dad23e6f7aa" providerId="LiveId" clId="{9316D3E3-30EF-486B-80DD-CD315C5B6B47}" dt="2022-11-14T16:50:09.209" v="873" actId="20577"/>
        <pc:sldMkLst>
          <pc:docMk/>
          <pc:sldMk cId="1374553940" sldId="291"/>
        </pc:sldMkLst>
        <pc:spChg chg="mod">
          <ac:chgData name="Suhail Arfaath" userId="52897dad23e6f7aa" providerId="LiveId" clId="{9316D3E3-30EF-486B-80DD-CD315C5B6B47}" dt="2022-11-14T16:50:09.209" v="873" actId="20577"/>
          <ac:spMkLst>
            <pc:docMk/>
            <pc:sldMk cId="1374553940" sldId="291"/>
            <ac:spMk id="2" creationId="{AC4173E2-AAE2-5A80-36DD-46AB656DA52B}"/>
          </ac:spMkLst>
        </pc:spChg>
        <pc:spChg chg="del">
          <ac:chgData name="Suhail Arfaath" userId="52897dad23e6f7aa" providerId="LiveId" clId="{9316D3E3-30EF-486B-80DD-CD315C5B6B47}" dt="2022-11-14T16:02:28.720" v="573"/>
          <ac:spMkLst>
            <pc:docMk/>
            <pc:sldMk cId="1374553940" sldId="291"/>
            <ac:spMk id="3" creationId="{D50A5988-9BF2-2A63-961D-74B4C2EE6360}"/>
          </ac:spMkLst>
        </pc:spChg>
        <pc:picChg chg="add mod">
          <ac:chgData name="Suhail Arfaath" userId="52897dad23e6f7aa" providerId="LiveId" clId="{9316D3E3-30EF-486B-80DD-CD315C5B6B47}" dt="2022-11-14T16:02:38.515" v="577" actId="1076"/>
          <ac:picMkLst>
            <pc:docMk/>
            <pc:sldMk cId="1374553940" sldId="291"/>
            <ac:picMk id="5" creationId="{C87C5648-FB1E-B1EC-F200-89C37E744562}"/>
          </ac:picMkLst>
        </pc:picChg>
      </pc:sldChg>
      <pc:sldChg chg="addSp delSp modSp new mod">
        <pc:chgData name="Suhail Arfaath" userId="52897dad23e6f7aa" providerId="LiveId" clId="{9316D3E3-30EF-486B-80DD-CD315C5B6B47}" dt="2022-11-14T16:06:22.676" v="597" actId="20577"/>
        <pc:sldMkLst>
          <pc:docMk/>
          <pc:sldMk cId="1225479711" sldId="292"/>
        </pc:sldMkLst>
        <pc:spChg chg="mod">
          <ac:chgData name="Suhail Arfaath" userId="52897dad23e6f7aa" providerId="LiveId" clId="{9316D3E3-30EF-486B-80DD-CD315C5B6B47}" dt="2022-11-14T16:06:22.676" v="597" actId="20577"/>
          <ac:spMkLst>
            <pc:docMk/>
            <pc:sldMk cId="1225479711" sldId="292"/>
            <ac:spMk id="2" creationId="{97473C12-615D-0517-DBD5-FA14E17F83F8}"/>
          </ac:spMkLst>
        </pc:spChg>
        <pc:spChg chg="del">
          <ac:chgData name="Suhail Arfaath" userId="52897dad23e6f7aa" providerId="LiveId" clId="{9316D3E3-30EF-486B-80DD-CD315C5B6B47}" dt="2022-11-14T16:06:07.575" v="581" actId="22"/>
          <ac:spMkLst>
            <pc:docMk/>
            <pc:sldMk cId="1225479711" sldId="292"/>
            <ac:spMk id="3" creationId="{94FFEDC4-9FED-9797-3D75-42E5326F217B}"/>
          </ac:spMkLst>
        </pc:spChg>
        <pc:picChg chg="add mod ord">
          <ac:chgData name="Suhail Arfaath" userId="52897dad23e6f7aa" providerId="LiveId" clId="{9316D3E3-30EF-486B-80DD-CD315C5B6B47}" dt="2022-11-14T16:06:07.575" v="581" actId="22"/>
          <ac:picMkLst>
            <pc:docMk/>
            <pc:sldMk cId="1225479711" sldId="292"/>
            <ac:picMk id="5" creationId="{C8F0E72E-7F38-1E6F-A074-D48B2CD207FC}"/>
          </ac:picMkLst>
        </pc:picChg>
      </pc:sldChg>
      <pc:sldChg chg="modSp new mod">
        <pc:chgData name="Suhail Arfaath" userId="52897dad23e6f7aa" providerId="LiveId" clId="{9316D3E3-30EF-486B-80DD-CD315C5B6B47}" dt="2022-11-14T17:21:01.040" v="895" actId="20577"/>
        <pc:sldMkLst>
          <pc:docMk/>
          <pc:sldMk cId="3038449657" sldId="294"/>
        </pc:sldMkLst>
        <pc:spChg chg="mod">
          <ac:chgData name="Suhail Arfaath" userId="52897dad23e6f7aa" providerId="LiveId" clId="{9316D3E3-30EF-486B-80DD-CD315C5B6B47}" dt="2022-11-14T17:18:35.971" v="884" actId="20577"/>
          <ac:spMkLst>
            <pc:docMk/>
            <pc:sldMk cId="3038449657" sldId="294"/>
            <ac:spMk id="2" creationId="{EA4CA133-59CB-E8B5-3782-3A6EF4347F67}"/>
          </ac:spMkLst>
        </pc:spChg>
        <pc:spChg chg="mod">
          <ac:chgData name="Suhail Arfaath" userId="52897dad23e6f7aa" providerId="LiveId" clId="{9316D3E3-30EF-486B-80DD-CD315C5B6B47}" dt="2022-11-14T17:21:01.040" v="895" actId="20577"/>
          <ac:spMkLst>
            <pc:docMk/>
            <pc:sldMk cId="3038449657" sldId="294"/>
            <ac:spMk id="3" creationId="{F943B864-B2B3-E907-DDA8-759313CA82EC}"/>
          </ac:spMkLst>
        </pc:spChg>
      </pc:sldChg>
    </pc:docChg>
  </pc:docChgLst>
  <pc:docChgLst>
    <pc:chgData name="Suhail Arfaath" userId="52897dad23e6f7aa" providerId="LiveId" clId="{262C2B30-569C-4F66-B0D4-184EEDE8CF60}"/>
    <pc:docChg chg="undo custSel addSld delSld modSld sldOrd addSection delSection modSection">
      <pc:chgData name="Suhail Arfaath" userId="52897dad23e6f7aa" providerId="LiveId" clId="{262C2B30-569C-4F66-B0D4-184EEDE8CF60}" dt="2022-10-28T07:11:08.702" v="394" actId="20577"/>
      <pc:docMkLst>
        <pc:docMk/>
      </pc:docMkLst>
      <pc:sldChg chg="modSp new mod">
        <pc:chgData name="Suhail Arfaath" userId="52897dad23e6f7aa" providerId="LiveId" clId="{262C2B30-569C-4F66-B0D4-184EEDE8CF60}" dt="2022-10-28T07:00:27.036" v="43" actId="20577"/>
        <pc:sldMkLst>
          <pc:docMk/>
          <pc:sldMk cId="1119448816" sldId="256"/>
        </pc:sldMkLst>
        <pc:spChg chg="mod">
          <ac:chgData name="Suhail Arfaath" userId="52897dad23e6f7aa" providerId="LiveId" clId="{262C2B30-569C-4F66-B0D4-184EEDE8CF60}" dt="2022-10-28T06:59:57.261" v="21" actId="20577"/>
          <ac:spMkLst>
            <pc:docMk/>
            <pc:sldMk cId="1119448816" sldId="256"/>
            <ac:spMk id="2" creationId="{D5DF10E7-893F-C7C3-DA5A-1EAF6D4510AC}"/>
          </ac:spMkLst>
        </pc:spChg>
        <pc:spChg chg="mod">
          <ac:chgData name="Suhail Arfaath" userId="52897dad23e6f7aa" providerId="LiveId" clId="{262C2B30-569C-4F66-B0D4-184EEDE8CF60}" dt="2022-10-28T07:00:27.036" v="43" actId="20577"/>
          <ac:spMkLst>
            <pc:docMk/>
            <pc:sldMk cId="1119448816" sldId="256"/>
            <ac:spMk id="3" creationId="{3CFEAB4B-CFBC-80C6-29C6-792DC05B8327}"/>
          </ac:spMkLst>
        </pc:spChg>
      </pc:sldChg>
      <pc:sldChg chg="modSp new mod">
        <pc:chgData name="Suhail Arfaath" userId="52897dad23e6f7aa" providerId="LiveId" clId="{262C2B30-569C-4F66-B0D4-184EEDE8CF60}" dt="2022-10-28T07:02:56.069" v="62" actId="20577"/>
        <pc:sldMkLst>
          <pc:docMk/>
          <pc:sldMk cId="884415142" sldId="257"/>
        </pc:sldMkLst>
        <pc:spChg chg="mod">
          <ac:chgData name="Suhail Arfaath" userId="52897dad23e6f7aa" providerId="LiveId" clId="{262C2B30-569C-4F66-B0D4-184EEDE8CF60}" dt="2022-10-28T07:02:56.069" v="62" actId="20577"/>
          <ac:spMkLst>
            <pc:docMk/>
            <pc:sldMk cId="884415142" sldId="257"/>
            <ac:spMk id="2" creationId="{D87CE1ED-8161-5609-8698-188D302B4333}"/>
          </ac:spMkLst>
        </pc:spChg>
      </pc:sldChg>
      <pc:sldChg chg="modSp new mod">
        <pc:chgData name="Suhail Arfaath" userId="52897dad23e6f7aa" providerId="LiveId" clId="{262C2B30-569C-4F66-B0D4-184EEDE8CF60}" dt="2022-10-28T07:02:45.518" v="52" actId="20577"/>
        <pc:sldMkLst>
          <pc:docMk/>
          <pc:sldMk cId="4215795339" sldId="258"/>
        </pc:sldMkLst>
        <pc:spChg chg="mod">
          <ac:chgData name="Suhail Arfaath" userId="52897dad23e6f7aa" providerId="LiveId" clId="{262C2B30-569C-4F66-B0D4-184EEDE8CF60}" dt="2022-10-28T07:02:45.518" v="52" actId="20577"/>
          <ac:spMkLst>
            <pc:docMk/>
            <pc:sldMk cId="4215795339" sldId="258"/>
            <ac:spMk id="2" creationId="{BE4A7949-D674-1D24-BAB5-5E6AC247EA5C}"/>
          </ac:spMkLst>
        </pc:spChg>
      </pc:sldChg>
      <pc:sldChg chg="new del">
        <pc:chgData name="Suhail Arfaath" userId="52897dad23e6f7aa" providerId="LiveId" clId="{262C2B30-569C-4F66-B0D4-184EEDE8CF60}" dt="2022-10-28T06:59:45.040" v="5" actId="680"/>
        <pc:sldMkLst>
          <pc:docMk/>
          <pc:sldMk cId="931489213" sldId="259"/>
        </pc:sldMkLst>
      </pc:sldChg>
      <pc:sldChg chg="modSp new mod">
        <pc:chgData name="Suhail Arfaath" userId="52897dad23e6f7aa" providerId="LiveId" clId="{262C2B30-569C-4F66-B0D4-184EEDE8CF60}" dt="2022-10-28T07:03:58.371" v="107" actId="20577"/>
        <pc:sldMkLst>
          <pc:docMk/>
          <pc:sldMk cId="1177631403" sldId="259"/>
        </pc:sldMkLst>
        <pc:spChg chg="mod">
          <ac:chgData name="Suhail Arfaath" userId="52897dad23e6f7aa" providerId="LiveId" clId="{262C2B30-569C-4F66-B0D4-184EEDE8CF60}" dt="2022-10-28T07:03:58.371" v="107" actId="20577"/>
          <ac:spMkLst>
            <pc:docMk/>
            <pc:sldMk cId="1177631403" sldId="259"/>
            <ac:spMk id="2" creationId="{188718D0-711C-2B99-CA8E-0EC770F28678}"/>
          </ac:spMkLst>
        </pc:spChg>
      </pc:sldChg>
      <pc:sldChg chg="modSp new mod ord">
        <pc:chgData name="Suhail Arfaath" userId="52897dad23e6f7aa" providerId="LiveId" clId="{262C2B30-569C-4F66-B0D4-184EEDE8CF60}" dt="2022-10-28T07:09:10.558" v="256"/>
        <pc:sldMkLst>
          <pc:docMk/>
          <pc:sldMk cId="1081742163" sldId="260"/>
        </pc:sldMkLst>
        <pc:spChg chg="mod">
          <ac:chgData name="Suhail Arfaath" userId="52897dad23e6f7aa" providerId="LiveId" clId="{262C2B30-569C-4F66-B0D4-184EEDE8CF60}" dt="2022-10-28T07:05:34.990" v="135" actId="20577"/>
          <ac:spMkLst>
            <pc:docMk/>
            <pc:sldMk cId="1081742163" sldId="260"/>
            <ac:spMk id="2" creationId="{1CA9B06C-A816-2DAF-ED20-21A42DAFEC06}"/>
          </ac:spMkLst>
        </pc:spChg>
        <pc:spChg chg="mod">
          <ac:chgData name="Suhail Arfaath" userId="52897dad23e6f7aa" providerId="LiveId" clId="{262C2B30-569C-4F66-B0D4-184EEDE8CF60}" dt="2022-10-28T07:06:30.133" v="198" actId="20577"/>
          <ac:spMkLst>
            <pc:docMk/>
            <pc:sldMk cId="1081742163" sldId="260"/>
            <ac:spMk id="3" creationId="{452FC727-1E0A-F207-B964-F013C0B8EAE2}"/>
          </ac:spMkLst>
        </pc:spChg>
      </pc:sldChg>
      <pc:sldChg chg="modSp new mod">
        <pc:chgData name="Suhail Arfaath" userId="52897dad23e6f7aa" providerId="LiveId" clId="{262C2B30-569C-4F66-B0D4-184EEDE8CF60}" dt="2022-10-28T07:07:06.753" v="216" actId="20577"/>
        <pc:sldMkLst>
          <pc:docMk/>
          <pc:sldMk cId="1057298919" sldId="261"/>
        </pc:sldMkLst>
        <pc:spChg chg="mod">
          <ac:chgData name="Suhail Arfaath" userId="52897dad23e6f7aa" providerId="LiveId" clId="{262C2B30-569C-4F66-B0D4-184EEDE8CF60}" dt="2022-10-28T07:07:06.753" v="216" actId="20577"/>
          <ac:spMkLst>
            <pc:docMk/>
            <pc:sldMk cId="1057298919" sldId="261"/>
            <ac:spMk id="2" creationId="{936A6EA3-F3E6-ECA2-BD70-B9778967AA73}"/>
          </ac:spMkLst>
        </pc:spChg>
      </pc:sldChg>
      <pc:sldChg chg="new del">
        <pc:chgData name="Suhail Arfaath" userId="52897dad23e6f7aa" providerId="LiveId" clId="{262C2B30-569C-4F66-B0D4-184EEDE8CF60}" dt="2022-10-28T07:06:57.757" v="201" actId="47"/>
        <pc:sldMkLst>
          <pc:docMk/>
          <pc:sldMk cId="3427748522" sldId="261"/>
        </pc:sldMkLst>
      </pc:sldChg>
      <pc:sldChg chg="modSp new mod">
        <pc:chgData name="Suhail Arfaath" userId="52897dad23e6f7aa" providerId="LiveId" clId="{262C2B30-569C-4F66-B0D4-184EEDE8CF60}" dt="2022-10-28T07:07:24.104" v="237" actId="20577"/>
        <pc:sldMkLst>
          <pc:docMk/>
          <pc:sldMk cId="3027157409" sldId="262"/>
        </pc:sldMkLst>
        <pc:spChg chg="mod">
          <ac:chgData name="Suhail Arfaath" userId="52897dad23e6f7aa" providerId="LiveId" clId="{262C2B30-569C-4F66-B0D4-184EEDE8CF60}" dt="2022-10-28T07:07:24.104" v="237" actId="20577"/>
          <ac:spMkLst>
            <pc:docMk/>
            <pc:sldMk cId="3027157409" sldId="262"/>
            <ac:spMk id="2" creationId="{C06171D7-1B20-05B9-94D2-F9BF9AA1C122}"/>
          </ac:spMkLst>
        </pc:spChg>
      </pc:sldChg>
      <pc:sldChg chg="modSp new mod">
        <pc:chgData name="Suhail Arfaath" userId="52897dad23e6f7aa" providerId="LiveId" clId="{262C2B30-569C-4F66-B0D4-184EEDE8CF60}" dt="2022-10-28T07:07:41.471" v="254" actId="20577"/>
        <pc:sldMkLst>
          <pc:docMk/>
          <pc:sldMk cId="1769007041" sldId="263"/>
        </pc:sldMkLst>
        <pc:spChg chg="mod">
          <ac:chgData name="Suhail Arfaath" userId="52897dad23e6f7aa" providerId="LiveId" clId="{262C2B30-569C-4F66-B0D4-184EEDE8CF60}" dt="2022-10-28T07:07:41.471" v="254" actId="20577"/>
          <ac:spMkLst>
            <pc:docMk/>
            <pc:sldMk cId="1769007041" sldId="263"/>
            <ac:spMk id="2" creationId="{3181D4EC-1449-861E-3631-F756240879E1}"/>
          </ac:spMkLst>
        </pc:spChg>
      </pc:sldChg>
      <pc:sldChg chg="modSp new mod">
        <pc:chgData name="Suhail Arfaath" userId="52897dad23e6f7aa" providerId="LiveId" clId="{262C2B30-569C-4F66-B0D4-184EEDE8CF60}" dt="2022-10-28T07:11:08.702" v="394" actId="20577"/>
        <pc:sldMkLst>
          <pc:docMk/>
          <pc:sldMk cId="3351676928" sldId="264"/>
        </pc:sldMkLst>
        <pc:spChg chg="mod">
          <ac:chgData name="Suhail Arfaath" userId="52897dad23e6f7aa" providerId="LiveId" clId="{262C2B30-569C-4F66-B0D4-184EEDE8CF60}" dt="2022-10-28T07:09:22.314" v="272" actId="20577"/>
          <ac:spMkLst>
            <pc:docMk/>
            <pc:sldMk cId="3351676928" sldId="264"/>
            <ac:spMk id="2" creationId="{C9C6181B-2DED-0F37-AA6D-C9522DEC8339}"/>
          </ac:spMkLst>
        </pc:spChg>
        <pc:spChg chg="mod">
          <ac:chgData name="Suhail Arfaath" userId="52897dad23e6f7aa" providerId="LiveId" clId="{262C2B30-569C-4F66-B0D4-184EEDE8CF60}" dt="2022-10-28T07:11:08.702" v="394" actId="20577"/>
          <ac:spMkLst>
            <pc:docMk/>
            <pc:sldMk cId="3351676928" sldId="264"/>
            <ac:spMk id="3" creationId="{67F0313E-7D4E-F475-9CEF-B33F3FD52871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DC57F-F927-4153-8138-B8204C199F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ECE4A4-77E4-449E-81DD-F059A381C049}">
      <dgm:prSet/>
      <dgm:spPr/>
      <dgm:t>
        <a:bodyPr/>
        <a:lstStyle/>
        <a:p>
          <a:r>
            <a:rPr lang="en-US"/>
            <a:t>When the issues are identified, they can be minimized</a:t>
          </a:r>
        </a:p>
      </dgm:t>
    </dgm:pt>
    <dgm:pt modelId="{5FF2BD72-28A9-447E-B803-66154B3F29AC}" type="parTrans" cxnId="{2C4D0A87-61B8-414A-95A7-78E205C55DA4}">
      <dgm:prSet/>
      <dgm:spPr/>
      <dgm:t>
        <a:bodyPr/>
        <a:lstStyle/>
        <a:p>
          <a:endParaRPr lang="en-US"/>
        </a:p>
      </dgm:t>
    </dgm:pt>
    <dgm:pt modelId="{D68FCC64-67A5-4EB6-A237-89FAF471CC5C}" type="sibTrans" cxnId="{2C4D0A87-61B8-414A-95A7-78E205C55DA4}">
      <dgm:prSet/>
      <dgm:spPr/>
      <dgm:t>
        <a:bodyPr/>
        <a:lstStyle/>
        <a:p>
          <a:endParaRPr lang="en-US"/>
        </a:p>
      </dgm:t>
    </dgm:pt>
    <dgm:pt modelId="{E84BDD46-055D-4CC6-A3A5-6AC9ECE9EA3A}">
      <dgm:prSet/>
      <dgm:spPr/>
      <dgm:t>
        <a:bodyPr/>
        <a:lstStyle/>
        <a:p>
          <a:r>
            <a:rPr lang="en-US"/>
            <a:t>Digging the overlooked issues could highlight key elements that can possibly affect the mortality rate</a:t>
          </a:r>
        </a:p>
      </dgm:t>
    </dgm:pt>
    <dgm:pt modelId="{EC641D88-25D2-4DE1-A94B-AC1EABCAEB78}" type="parTrans" cxnId="{D06E11CC-2CCB-4D94-835F-9E77512962E0}">
      <dgm:prSet/>
      <dgm:spPr/>
      <dgm:t>
        <a:bodyPr/>
        <a:lstStyle/>
        <a:p>
          <a:endParaRPr lang="en-US"/>
        </a:p>
      </dgm:t>
    </dgm:pt>
    <dgm:pt modelId="{A416DE57-2751-4F6C-9EAB-1FA07459AF35}" type="sibTrans" cxnId="{D06E11CC-2CCB-4D94-835F-9E77512962E0}">
      <dgm:prSet/>
      <dgm:spPr/>
      <dgm:t>
        <a:bodyPr/>
        <a:lstStyle/>
        <a:p>
          <a:endParaRPr lang="en-US"/>
        </a:p>
      </dgm:t>
    </dgm:pt>
    <dgm:pt modelId="{77544663-FDC3-4C9C-B435-A187D3FFCD67}">
      <dgm:prSet/>
      <dgm:spPr/>
      <dgm:t>
        <a:bodyPr/>
        <a:lstStyle/>
        <a:p>
          <a:r>
            <a:rPr lang="en-US"/>
            <a:t>Spreading awareness</a:t>
          </a:r>
        </a:p>
      </dgm:t>
    </dgm:pt>
    <dgm:pt modelId="{C7EDDCBE-3600-428A-8C52-2EFB2C935DD8}" type="parTrans" cxnId="{1A21D7C7-5480-4034-8CDA-13A39711AD76}">
      <dgm:prSet/>
      <dgm:spPr/>
      <dgm:t>
        <a:bodyPr/>
        <a:lstStyle/>
        <a:p>
          <a:endParaRPr lang="en-US"/>
        </a:p>
      </dgm:t>
    </dgm:pt>
    <dgm:pt modelId="{63C03F39-77BC-432A-81CB-9D8CBDDEE198}" type="sibTrans" cxnId="{1A21D7C7-5480-4034-8CDA-13A39711AD76}">
      <dgm:prSet/>
      <dgm:spPr/>
      <dgm:t>
        <a:bodyPr/>
        <a:lstStyle/>
        <a:p>
          <a:endParaRPr lang="en-US"/>
        </a:p>
      </dgm:t>
    </dgm:pt>
    <dgm:pt modelId="{14C72295-2DB3-412D-823F-0E3352742FEF}">
      <dgm:prSet/>
      <dgm:spPr/>
      <dgm:t>
        <a:bodyPr/>
        <a:lstStyle/>
        <a:p>
          <a:r>
            <a:rPr lang="en-US"/>
            <a:t>Contributing to the good cause</a:t>
          </a:r>
        </a:p>
      </dgm:t>
    </dgm:pt>
    <dgm:pt modelId="{394A5441-E3C0-4166-9398-0D3CBA42B15A}" type="parTrans" cxnId="{2220C453-B0A7-4E37-920F-E3A8242AFAFB}">
      <dgm:prSet/>
      <dgm:spPr/>
      <dgm:t>
        <a:bodyPr/>
        <a:lstStyle/>
        <a:p>
          <a:endParaRPr lang="en-US"/>
        </a:p>
      </dgm:t>
    </dgm:pt>
    <dgm:pt modelId="{094AF525-1694-4A77-85C1-1F0E5FBBBC06}" type="sibTrans" cxnId="{2220C453-B0A7-4E37-920F-E3A8242AFAFB}">
      <dgm:prSet/>
      <dgm:spPr/>
      <dgm:t>
        <a:bodyPr/>
        <a:lstStyle/>
        <a:p>
          <a:endParaRPr lang="en-US"/>
        </a:p>
      </dgm:t>
    </dgm:pt>
    <dgm:pt modelId="{143CA018-377C-4FAE-AF4D-6E92BFE4DC18}">
      <dgm:prSet/>
      <dgm:spPr/>
      <dgm:t>
        <a:bodyPr/>
        <a:lstStyle/>
        <a:p>
          <a:r>
            <a:rPr lang="en-US"/>
            <a:t>Responsibility as a human being to care for another human being</a:t>
          </a:r>
        </a:p>
      </dgm:t>
    </dgm:pt>
    <dgm:pt modelId="{E1C73424-F342-41A2-B1C1-AAC7E1A9620D}" type="parTrans" cxnId="{C1CE5E18-F278-4199-91BF-E80F507087B2}">
      <dgm:prSet/>
      <dgm:spPr/>
      <dgm:t>
        <a:bodyPr/>
        <a:lstStyle/>
        <a:p>
          <a:endParaRPr lang="en-US"/>
        </a:p>
      </dgm:t>
    </dgm:pt>
    <dgm:pt modelId="{9C6D5C72-92AA-497A-951B-FB38D2E9EE59}" type="sibTrans" cxnId="{C1CE5E18-F278-4199-91BF-E80F507087B2}">
      <dgm:prSet/>
      <dgm:spPr/>
      <dgm:t>
        <a:bodyPr/>
        <a:lstStyle/>
        <a:p>
          <a:endParaRPr lang="en-US"/>
        </a:p>
      </dgm:t>
    </dgm:pt>
    <dgm:pt modelId="{45917604-24BC-4B74-9E04-1236C2166496}" type="pres">
      <dgm:prSet presAssocID="{CBADC57F-F927-4153-8138-B8204C199FB2}" presName="linear" presStyleCnt="0">
        <dgm:presLayoutVars>
          <dgm:animLvl val="lvl"/>
          <dgm:resizeHandles val="exact"/>
        </dgm:presLayoutVars>
      </dgm:prSet>
      <dgm:spPr/>
    </dgm:pt>
    <dgm:pt modelId="{16F4239C-5C6C-48E0-9753-05AC7D9560D8}" type="pres">
      <dgm:prSet presAssocID="{30ECE4A4-77E4-449E-81DD-F059A381C04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36457-F226-4806-9476-9F654D83D248}" type="pres">
      <dgm:prSet presAssocID="{D68FCC64-67A5-4EB6-A237-89FAF471CC5C}" presName="spacer" presStyleCnt="0"/>
      <dgm:spPr/>
    </dgm:pt>
    <dgm:pt modelId="{49F14576-7AEF-4A95-A265-7776A3C4BC5F}" type="pres">
      <dgm:prSet presAssocID="{E84BDD46-055D-4CC6-A3A5-6AC9ECE9EA3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E719FF-B48F-4858-B078-C55742397A1C}" type="pres">
      <dgm:prSet presAssocID="{A416DE57-2751-4F6C-9EAB-1FA07459AF35}" presName="spacer" presStyleCnt="0"/>
      <dgm:spPr/>
    </dgm:pt>
    <dgm:pt modelId="{E67039FB-7920-480D-8551-4168946DFBCE}" type="pres">
      <dgm:prSet presAssocID="{77544663-FDC3-4C9C-B435-A187D3FFCD6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B38451A-4F78-40FE-AE0F-DDC44647E749}" type="pres">
      <dgm:prSet presAssocID="{63C03F39-77BC-432A-81CB-9D8CBDDEE198}" presName="spacer" presStyleCnt="0"/>
      <dgm:spPr/>
    </dgm:pt>
    <dgm:pt modelId="{4E78FC3A-4788-4959-A001-5AFF093912F7}" type="pres">
      <dgm:prSet presAssocID="{14C72295-2DB3-412D-823F-0E335274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EBAE37-BCC6-48A5-AB67-C088F07A87D7}" type="pres">
      <dgm:prSet presAssocID="{094AF525-1694-4A77-85C1-1F0E5FBBBC06}" presName="spacer" presStyleCnt="0"/>
      <dgm:spPr/>
    </dgm:pt>
    <dgm:pt modelId="{7AB23302-CBE7-4018-830E-B8BA93475091}" type="pres">
      <dgm:prSet presAssocID="{143CA018-377C-4FAE-AF4D-6E92BFE4DC1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A17450D-9CE0-4BA8-B425-D734DD936AC4}" type="presOf" srcId="{30ECE4A4-77E4-449E-81DD-F059A381C049}" destId="{16F4239C-5C6C-48E0-9753-05AC7D9560D8}" srcOrd="0" destOrd="0" presId="urn:microsoft.com/office/officeart/2005/8/layout/vList2"/>
    <dgm:cxn modelId="{C1CE5E18-F278-4199-91BF-E80F507087B2}" srcId="{CBADC57F-F927-4153-8138-B8204C199FB2}" destId="{143CA018-377C-4FAE-AF4D-6E92BFE4DC18}" srcOrd="4" destOrd="0" parTransId="{E1C73424-F342-41A2-B1C1-AAC7E1A9620D}" sibTransId="{9C6D5C72-92AA-497A-951B-FB38D2E9EE59}"/>
    <dgm:cxn modelId="{9B885334-410C-478D-91FB-A45B304FF12C}" type="presOf" srcId="{143CA018-377C-4FAE-AF4D-6E92BFE4DC18}" destId="{7AB23302-CBE7-4018-830E-B8BA93475091}" srcOrd="0" destOrd="0" presId="urn:microsoft.com/office/officeart/2005/8/layout/vList2"/>
    <dgm:cxn modelId="{31A83C63-8B0D-42CF-BDBF-A34B18C4C024}" type="presOf" srcId="{E84BDD46-055D-4CC6-A3A5-6AC9ECE9EA3A}" destId="{49F14576-7AEF-4A95-A265-7776A3C4BC5F}" srcOrd="0" destOrd="0" presId="urn:microsoft.com/office/officeart/2005/8/layout/vList2"/>
    <dgm:cxn modelId="{6B4BBA4B-E3DF-4BA9-8047-EBC91D6918ED}" type="presOf" srcId="{77544663-FDC3-4C9C-B435-A187D3FFCD67}" destId="{E67039FB-7920-480D-8551-4168946DFBCE}" srcOrd="0" destOrd="0" presId="urn:microsoft.com/office/officeart/2005/8/layout/vList2"/>
    <dgm:cxn modelId="{2220C453-B0A7-4E37-920F-E3A8242AFAFB}" srcId="{CBADC57F-F927-4153-8138-B8204C199FB2}" destId="{14C72295-2DB3-412D-823F-0E3352742FEF}" srcOrd="3" destOrd="0" parTransId="{394A5441-E3C0-4166-9398-0D3CBA42B15A}" sibTransId="{094AF525-1694-4A77-85C1-1F0E5FBBBC06}"/>
    <dgm:cxn modelId="{B06CBB7E-77FC-4CC5-AA04-F205FD547CAE}" type="presOf" srcId="{14C72295-2DB3-412D-823F-0E3352742FEF}" destId="{4E78FC3A-4788-4959-A001-5AFF093912F7}" srcOrd="0" destOrd="0" presId="urn:microsoft.com/office/officeart/2005/8/layout/vList2"/>
    <dgm:cxn modelId="{2C4D0A87-61B8-414A-95A7-78E205C55DA4}" srcId="{CBADC57F-F927-4153-8138-B8204C199FB2}" destId="{30ECE4A4-77E4-449E-81DD-F059A381C049}" srcOrd="0" destOrd="0" parTransId="{5FF2BD72-28A9-447E-B803-66154B3F29AC}" sibTransId="{D68FCC64-67A5-4EB6-A237-89FAF471CC5C}"/>
    <dgm:cxn modelId="{82169996-87B1-44FC-81CF-AFB4F7EB32DC}" type="presOf" srcId="{CBADC57F-F927-4153-8138-B8204C199FB2}" destId="{45917604-24BC-4B74-9E04-1236C2166496}" srcOrd="0" destOrd="0" presId="urn:microsoft.com/office/officeart/2005/8/layout/vList2"/>
    <dgm:cxn modelId="{1A21D7C7-5480-4034-8CDA-13A39711AD76}" srcId="{CBADC57F-F927-4153-8138-B8204C199FB2}" destId="{77544663-FDC3-4C9C-B435-A187D3FFCD67}" srcOrd="2" destOrd="0" parTransId="{C7EDDCBE-3600-428A-8C52-2EFB2C935DD8}" sibTransId="{63C03F39-77BC-432A-81CB-9D8CBDDEE198}"/>
    <dgm:cxn modelId="{D06E11CC-2CCB-4D94-835F-9E77512962E0}" srcId="{CBADC57F-F927-4153-8138-B8204C199FB2}" destId="{E84BDD46-055D-4CC6-A3A5-6AC9ECE9EA3A}" srcOrd="1" destOrd="0" parTransId="{EC641D88-25D2-4DE1-A94B-AC1EABCAEB78}" sibTransId="{A416DE57-2751-4F6C-9EAB-1FA07459AF35}"/>
    <dgm:cxn modelId="{A7DFF912-F960-4179-A7AB-94991FF5D03A}" type="presParOf" srcId="{45917604-24BC-4B74-9E04-1236C2166496}" destId="{16F4239C-5C6C-48E0-9753-05AC7D9560D8}" srcOrd="0" destOrd="0" presId="urn:microsoft.com/office/officeart/2005/8/layout/vList2"/>
    <dgm:cxn modelId="{FD1AD654-D178-4DB4-88A0-54B738BDF02E}" type="presParOf" srcId="{45917604-24BC-4B74-9E04-1236C2166496}" destId="{D4436457-F226-4806-9476-9F654D83D248}" srcOrd="1" destOrd="0" presId="urn:microsoft.com/office/officeart/2005/8/layout/vList2"/>
    <dgm:cxn modelId="{1EAEA17A-D007-4425-8AAC-8C874AE4A641}" type="presParOf" srcId="{45917604-24BC-4B74-9E04-1236C2166496}" destId="{49F14576-7AEF-4A95-A265-7776A3C4BC5F}" srcOrd="2" destOrd="0" presId="urn:microsoft.com/office/officeart/2005/8/layout/vList2"/>
    <dgm:cxn modelId="{2C928D15-5D85-4EBE-95B2-D7918A0FE509}" type="presParOf" srcId="{45917604-24BC-4B74-9E04-1236C2166496}" destId="{46E719FF-B48F-4858-B078-C55742397A1C}" srcOrd="3" destOrd="0" presId="urn:microsoft.com/office/officeart/2005/8/layout/vList2"/>
    <dgm:cxn modelId="{DED748BB-214E-4FEA-A850-A1D8F1EAA084}" type="presParOf" srcId="{45917604-24BC-4B74-9E04-1236C2166496}" destId="{E67039FB-7920-480D-8551-4168946DFBCE}" srcOrd="4" destOrd="0" presId="urn:microsoft.com/office/officeart/2005/8/layout/vList2"/>
    <dgm:cxn modelId="{F2B5B992-F96C-419B-8CCB-47DD3EA6165E}" type="presParOf" srcId="{45917604-24BC-4B74-9E04-1236C2166496}" destId="{8B38451A-4F78-40FE-AE0F-DDC44647E749}" srcOrd="5" destOrd="0" presId="urn:microsoft.com/office/officeart/2005/8/layout/vList2"/>
    <dgm:cxn modelId="{3B28B532-B7F7-4009-AC2D-28D0FF7113B1}" type="presParOf" srcId="{45917604-24BC-4B74-9E04-1236C2166496}" destId="{4E78FC3A-4788-4959-A001-5AFF093912F7}" srcOrd="6" destOrd="0" presId="urn:microsoft.com/office/officeart/2005/8/layout/vList2"/>
    <dgm:cxn modelId="{F76A5389-37F0-4013-BB73-E239BE284935}" type="presParOf" srcId="{45917604-24BC-4B74-9E04-1236C2166496}" destId="{89EBAE37-BCC6-48A5-AB67-C088F07A87D7}" srcOrd="7" destOrd="0" presId="urn:microsoft.com/office/officeart/2005/8/layout/vList2"/>
    <dgm:cxn modelId="{CB28C4A7-DA6E-457E-8F95-E1A535CEA7BC}" type="presParOf" srcId="{45917604-24BC-4B74-9E04-1236C2166496}" destId="{7AB23302-CBE7-4018-830E-B8BA9347509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E4420F-8349-4AB7-824C-02A8B5DE9E0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BB4561-BBDA-438A-82C5-F0DDB0D41D5E}">
      <dgm:prSet/>
      <dgm:spPr/>
      <dgm:t>
        <a:bodyPr/>
        <a:lstStyle/>
        <a:p>
          <a:r>
            <a:rPr lang="en-US"/>
            <a:t>Performance</a:t>
          </a:r>
        </a:p>
      </dgm:t>
    </dgm:pt>
    <dgm:pt modelId="{37AC1BFD-4391-47B0-BF8A-2D6CEC938008}" type="parTrans" cxnId="{01DA5B99-370B-47B3-AE4F-89B6E22BCD9D}">
      <dgm:prSet/>
      <dgm:spPr/>
      <dgm:t>
        <a:bodyPr/>
        <a:lstStyle/>
        <a:p>
          <a:endParaRPr lang="en-US"/>
        </a:p>
      </dgm:t>
    </dgm:pt>
    <dgm:pt modelId="{35873BA1-210F-42F0-9A23-AC1193932149}" type="sibTrans" cxnId="{01DA5B99-370B-47B3-AE4F-89B6E22BCD9D}">
      <dgm:prSet/>
      <dgm:spPr/>
      <dgm:t>
        <a:bodyPr/>
        <a:lstStyle/>
        <a:p>
          <a:endParaRPr lang="en-US"/>
        </a:p>
      </dgm:t>
    </dgm:pt>
    <dgm:pt modelId="{66920654-2ED7-4CF8-9E9C-D59DF25B9A7C}">
      <dgm:prSet/>
      <dgm:spPr/>
      <dgm:t>
        <a:bodyPr/>
        <a:lstStyle/>
        <a:p>
          <a:r>
            <a:rPr lang="en-US"/>
            <a:t>Ease of Use</a:t>
          </a:r>
        </a:p>
      </dgm:t>
    </dgm:pt>
    <dgm:pt modelId="{7E15283C-3CE6-4C5A-85EF-CC3E3F480958}" type="parTrans" cxnId="{5B0857CE-1F3E-454D-A76C-CAB6D79E4595}">
      <dgm:prSet/>
      <dgm:spPr/>
      <dgm:t>
        <a:bodyPr/>
        <a:lstStyle/>
        <a:p>
          <a:endParaRPr lang="en-US"/>
        </a:p>
      </dgm:t>
    </dgm:pt>
    <dgm:pt modelId="{6B75D420-DDA2-4D17-958B-C7120CE7E451}" type="sibTrans" cxnId="{5B0857CE-1F3E-454D-A76C-CAB6D79E4595}">
      <dgm:prSet/>
      <dgm:spPr/>
      <dgm:t>
        <a:bodyPr/>
        <a:lstStyle/>
        <a:p>
          <a:endParaRPr lang="en-US"/>
        </a:p>
      </dgm:t>
    </dgm:pt>
    <dgm:pt modelId="{70A2CD6A-EC52-4453-A9F2-058DB2F6E075}">
      <dgm:prSet/>
      <dgm:spPr/>
      <dgm:t>
        <a:bodyPr/>
        <a:lstStyle/>
        <a:p>
          <a:r>
            <a:rPr lang="en-US"/>
            <a:t>Data Processing</a:t>
          </a:r>
        </a:p>
      </dgm:t>
    </dgm:pt>
    <dgm:pt modelId="{259612F9-B802-428E-BA5C-509E99681D6A}" type="parTrans" cxnId="{C514ECCF-F93B-4462-85B5-C97ABF085215}">
      <dgm:prSet/>
      <dgm:spPr/>
      <dgm:t>
        <a:bodyPr/>
        <a:lstStyle/>
        <a:p>
          <a:endParaRPr lang="en-US"/>
        </a:p>
      </dgm:t>
    </dgm:pt>
    <dgm:pt modelId="{7C23DE0E-E202-4D24-A387-3F80773AEF57}" type="sibTrans" cxnId="{C514ECCF-F93B-4462-85B5-C97ABF085215}">
      <dgm:prSet/>
      <dgm:spPr/>
      <dgm:t>
        <a:bodyPr/>
        <a:lstStyle/>
        <a:p>
          <a:endParaRPr lang="en-US"/>
        </a:p>
      </dgm:t>
    </dgm:pt>
    <dgm:pt modelId="{A5980299-2822-48B6-B805-77D19BA62FBA}">
      <dgm:prSet/>
      <dgm:spPr/>
      <dgm:t>
        <a:bodyPr/>
        <a:lstStyle/>
        <a:p>
          <a:r>
            <a:rPr lang="en-US"/>
            <a:t>Security</a:t>
          </a:r>
        </a:p>
      </dgm:t>
    </dgm:pt>
    <dgm:pt modelId="{4018B59A-CD47-4FD1-A014-22C6FB798DBF}" type="parTrans" cxnId="{C5E3E739-590D-4F23-A424-EB1B868317B5}">
      <dgm:prSet/>
      <dgm:spPr/>
      <dgm:t>
        <a:bodyPr/>
        <a:lstStyle/>
        <a:p>
          <a:endParaRPr lang="en-US"/>
        </a:p>
      </dgm:t>
    </dgm:pt>
    <dgm:pt modelId="{CACE7DAD-7348-4BA3-8E78-73B9688DF589}" type="sibTrans" cxnId="{C5E3E739-590D-4F23-A424-EB1B868317B5}">
      <dgm:prSet/>
      <dgm:spPr/>
      <dgm:t>
        <a:bodyPr/>
        <a:lstStyle/>
        <a:p>
          <a:endParaRPr lang="en-US"/>
        </a:p>
      </dgm:t>
    </dgm:pt>
    <dgm:pt modelId="{B578D153-72CF-4D0A-8A4B-A1C8C149E748}">
      <dgm:prSet/>
      <dgm:spPr/>
      <dgm:t>
        <a:bodyPr/>
        <a:lstStyle/>
        <a:p>
          <a:r>
            <a:rPr lang="en-US"/>
            <a:t>Fault Tolerance</a:t>
          </a:r>
        </a:p>
      </dgm:t>
    </dgm:pt>
    <dgm:pt modelId="{666C0F09-F51E-4359-B71D-CF8819E9170C}" type="parTrans" cxnId="{F45B804D-DE1F-429B-92C8-7CCF52E4E081}">
      <dgm:prSet/>
      <dgm:spPr/>
      <dgm:t>
        <a:bodyPr/>
        <a:lstStyle/>
        <a:p>
          <a:endParaRPr lang="en-US"/>
        </a:p>
      </dgm:t>
    </dgm:pt>
    <dgm:pt modelId="{A6AA8E28-94D9-4ABA-8DC3-701EBFC6CD7E}" type="sibTrans" cxnId="{F45B804D-DE1F-429B-92C8-7CCF52E4E081}">
      <dgm:prSet/>
      <dgm:spPr/>
      <dgm:t>
        <a:bodyPr/>
        <a:lstStyle/>
        <a:p>
          <a:endParaRPr lang="en-US"/>
        </a:p>
      </dgm:t>
    </dgm:pt>
    <dgm:pt modelId="{68F74CBD-F205-4974-AE4C-9EF66B9D2608}">
      <dgm:prSet/>
      <dgm:spPr/>
      <dgm:t>
        <a:bodyPr/>
        <a:lstStyle/>
        <a:p>
          <a:r>
            <a:rPr lang="en-US"/>
            <a:t>Multilingual</a:t>
          </a:r>
        </a:p>
      </dgm:t>
    </dgm:pt>
    <dgm:pt modelId="{4E3D65DD-875F-41BC-8C0D-BCF178FD6E8A}" type="parTrans" cxnId="{BB988AA1-C8D7-456C-BA57-9451D8142626}">
      <dgm:prSet/>
      <dgm:spPr/>
      <dgm:t>
        <a:bodyPr/>
        <a:lstStyle/>
        <a:p>
          <a:endParaRPr lang="en-US"/>
        </a:p>
      </dgm:t>
    </dgm:pt>
    <dgm:pt modelId="{494FA2B1-A2AB-455D-8F67-43DF69E52B9E}" type="sibTrans" cxnId="{BB988AA1-C8D7-456C-BA57-9451D8142626}">
      <dgm:prSet/>
      <dgm:spPr/>
      <dgm:t>
        <a:bodyPr/>
        <a:lstStyle/>
        <a:p>
          <a:endParaRPr lang="en-US"/>
        </a:p>
      </dgm:t>
    </dgm:pt>
    <dgm:pt modelId="{77BD0012-7F72-44C4-8356-CB2A762DEF0D}" type="pres">
      <dgm:prSet presAssocID="{0CE4420F-8349-4AB7-824C-02A8B5DE9E0D}" presName="diagram" presStyleCnt="0">
        <dgm:presLayoutVars>
          <dgm:dir/>
          <dgm:resizeHandles val="exact"/>
        </dgm:presLayoutVars>
      </dgm:prSet>
      <dgm:spPr/>
    </dgm:pt>
    <dgm:pt modelId="{8F3BC2E9-7F05-4881-B322-2ED6E6C923AD}" type="pres">
      <dgm:prSet presAssocID="{E6BB4561-BBDA-438A-82C5-F0DDB0D41D5E}" presName="node" presStyleLbl="node1" presStyleIdx="0" presStyleCnt="6">
        <dgm:presLayoutVars>
          <dgm:bulletEnabled val="1"/>
        </dgm:presLayoutVars>
      </dgm:prSet>
      <dgm:spPr/>
    </dgm:pt>
    <dgm:pt modelId="{80311F1F-F094-4C7D-9667-7D241861A3FF}" type="pres">
      <dgm:prSet presAssocID="{35873BA1-210F-42F0-9A23-AC1193932149}" presName="sibTrans" presStyleCnt="0"/>
      <dgm:spPr/>
    </dgm:pt>
    <dgm:pt modelId="{99B486D8-69C7-4D7B-91C0-5EED0ED43E5B}" type="pres">
      <dgm:prSet presAssocID="{66920654-2ED7-4CF8-9E9C-D59DF25B9A7C}" presName="node" presStyleLbl="node1" presStyleIdx="1" presStyleCnt="6">
        <dgm:presLayoutVars>
          <dgm:bulletEnabled val="1"/>
        </dgm:presLayoutVars>
      </dgm:prSet>
      <dgm:spPr/>
    </dgm:pt>
    <dgm:pt modelId="{173E787F-364B-497C-84CB-D3030699F01C}" type="pres">
      <dgm:prSet presAssocID="{6B75D420-DDA2-4D17-958B-C7120CE7E451}" presName="sibTrans" presStyleCnt="0"/>
      <dgm:spPr/>
    </dgm:pt>
    <dgm:pt modelId="{A8153802-F775-49BD-956C-B20CD642797D}" type="pres">
      <dgm:prSet presAssocID="{70A2CD6A-EC52-4453-A9F2-058DB2F6E075}" presName="node" presStyleLbl="node1" presStyleIdx="2" presStyleCnt="6">
        <dgm:presLayoutVars>
          <dgm:bulletEnabled val="1"/>
        </dgm:presLayoutVars>
      </dgm:prSet>
      <dgm:spPr/>
    </dgm:pt>
    <dgm:pt modelId="{905E8E9E-48AD-4237-A981-6558120E216A}" type="pres">
      <dgm:prSet presAssocID="{7C23DE0E-E202-4D24-A387-3F80773AEF57}" presName="sibTrans" presStyleCnt="0"/>
      <dgm:spPr/>
    </dgm:pt>
    <dgm:pt modelId="{6E7D074A-2682-40EF-98E1-FC0DAA06441F}" type="pres">
      <dgm:prSet presAssocID="{A5980299-2822-48B6-B805-77D19BA62FBA}" presName="node" presStyleLbl="node1" presStyleIdx="3" presStyleCnt="6">
        <dgm:presLayoutVars>
          <dgm:bulletEnabled val="1"/>
        </dgm:presLayoutVars>
      </dgm:prSet>
      <dgm:spPr/>
    </dgm:pt>
    <dgm:pt modelId="{27987557-495D-46FC-B918-A9E679FC06A3}" type="pres">
      <dgm:prSet presAssocID="{CACE7DAD-7348-4BA3-8E78-73B9688DF589}" presName="sibTrans" presStyleCnt="0"/>
      <dgm:spPr/>
    </dgm:pt>
    <dgm:pt modelId="{0BDD5E3F-3FF3-49E8-977A-68EBA88436F3}" type="pres">
      <dgm:prSet presAssocID="{B578D153-72CF-4D0A-8A4B-A1C8C149E748}" presName="node" presStyleLbl="node1" presStyleIdx="4" presStyleCnt="6">
        <dgm:presLayoutVars>
          <dgm:bulletEnabled val="1"/>
        </dgm:presLayoutVars>
      </dgm:prSet>
      <dgm:spPr/>
    </dgm:pt>
    <dgm:pt modelId="{40E49C49-4994-4A3B-B38E-6D5682A9E727}" type="pres">
      <dgm:prSet presAssocID="{A6AA8E28-94D9-4ABA-8DC3-701EBFC6CD7E}" presName="sibTrans" presStyleCnt="0"/>
      <dgm:spPr/>
    </dgm:pt>
    <dgm:pt modelId="{7ED6F086-61CB-42E6-B121-29A26ABA3EE4}" type="pres">
      <dgm:prSet presAssocID="{68F74CBD-F205-4974-AE4C-9EF66B9D2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30F4DB10-7566-40C0-8C75-6F78B497C5FB}" type="presOf" srcId="{68F74CBD-F205-4974-AE4C-9EF66B9D2608}" destId="{7ED6F086-61CB-42E6-B121-29A26ABA3EE4}" srcOrd="0" destOrd="0" presId="urn:microsoft.com/office/officeart/2005/8/layout/default"/>
    <dgm:cxn modelId="{C5E3E739-590D-4F23-A424-EB1B868317B5}" srcId="{0CE4420F-8349-4AB7-824C-02A8B5DE9E0D}" destId="{A5980299-2822-48B6-B805-77D19BA62FBA}" srcOrd="3" destOrd="0" parTransId="{4018B59A-CD47-4FD1-A014-22C6FB798DBF}" sibTransId="{CACE7DAD-7348-4BA3-8E78-73B9688DF589}"/>
    <dgm:cxn modelId="{28739647-8E68-4D95-8B4E-7CFF905BD98F}" type="presOf" srcId="{E6BB4561-BBDA-438A-82C5-F0DDB0D41D5E}" destId="{8F3BC2E9-7F05-4881-B322-2ED6E6C923AD}" srcOrd="0" destOrd="0" presId="urn:microsoft.com/office/officeart/2005/8/layout/default"/>
    <dgm:cxn modelId="{19663A4D-4613-4941-8079-E0A5F953FA98}" type="presOf" srcId="{66920654-2ED7-4CF8-9E9C-D59DF25B9A7C}" destId="{99B486D8-69C7-4D7B-91C0-5EED0ED43E5B}" srcOrd="0" destOrd="0" presId="urn:microsoft.com/office/officeart/2005/8/layout/default"/>
    <dgm:cxn modelId="{F45B804D-DE1F-429B-92C8-7CCF52E4E081}" srcId="{0CE4420F-8349-4AB7-824C-02A8B5DE9E0D}" destId="{B578D153-72CF-4D0A-8A4B-A1C8C149E748}" srcOrd="4" destOrd="0" parTransId="{666C0F09-F51E-4359-B71D-CF8819E9170C}" sibTransId="{A6AA8E28-94D9-4ABA-8DC3-701EBFC6CD7E}"/>
    <dgm:cxn modelId="{D32C0375-04BC-4882-B660-6CA00AAD879F}" type="presOf" srcId="{A5980299-2822-48B6-B805-77D19BA62FBA}" destId="{6E7D074A-2682-40EF-98E1-FC0DAA06441F}" srcOrd="0" destOrd="0" presId="urn:microsoft.com/office/officeart/2005/8/layout/default"/>
    <dgm:cxn modelId="{87728D59-02A4-4076-A69B-38FB3BE2412A}" type="presOf" srcId="{B578D153-72CF-4D0A-8A4B-A1C8C149E748}" destId="{0BDD5E3F-3FF3-49E8-977A-68EBA88436F3}" srcOrd="0" destOrd="0" presId="urn:microsoft.com/office/officeart/2005/8/layout/default"/>
    <dgm:cxn modelId="{7B54D396-A66B-457F-9033-6992747A9734}" type="presOf" srcId="{0CE4420F-8349-4AB7-824C-02A8B5DE9E0D}" destId="{77BD0012-7F72-44C4-8356-CB2A762DEF0D}" srcOrd="0" destOrd="0" presId="urn:microsoft.com/office/officeart/2005/8/layout/default"/>
    <dgm:cxn modelId="{01DA5B99-370B-47B3-AE4F-89B6E22BCD9D}" srcId="{0CE4420F-8349-4AB7-824C-02A8B5DE9E0D}" destId="{E6BB4561-BBDA-438A-82C5-F0DDB0D41D5E}" srcOrd="0" destOrd="0" parTransId="{37AC1BFD-4391-47B0-BF8A-2D6CEC938008}" sibTransId="{35873BA1-210F-42F0-9A23-AC1193932149}"/>
    <dgm:cxn modelId="{BB988AA1-C8D7-456C-BA57-9451D8142626}" srcId="{0CE4420F-8349-4AB7-824C-02A8B5DE9E0D}" destId="{68F74CBD-F205-4974-AE4C-9EF66B9D2608}" srcOrd="5" destOrd="0" parTransId="{4E3D65DD-875F-41BC-8C0D-BCF178FD6E8A}" sibTransId="{494FA2B1-A2AB-455D-8F67-43DF69E52B9E}"/>
    <dgm:cxn modelId="{5B0857CE-1F3E-454D-A76C-CAB6D79E4595}" srcId="{0CE4420F-8349-4AB7-824C-02A8B5DE9E0D}" destId="{66920654-2ED7-4CF8-9E9C-D59DF25B9A7C}" srcOrd="1" destOrd="0" parTransId="{7E15283C-3CE6-4C5A-85EF-CC3E3F480958}" sibTransId="{6B75D420-DDA2-4D17-958B-C7120CE7E451}"/>
    <dgm:cxn modelId="{C514ECCF-F93B-4462-85B5-C97ABF085215}" srcId="{0CE4420F-8349-4AB7-824C-02A8B5DE9E0D}" destId="{70A2CD6A-EC52-4453-A9F2-058DB2F6E075}" srcOrd="2" destOrd="0" parTransId="{259612F9-B802-428E-BA5C-509E99681D6A}" sibTransId="{7C23DE0E-E202-4D24-A387-3F80773AEF57}"/>
    <dgm:cxn modelId="{C19B15EF-183A-427A-9CCD-0D8E8CA57306}" type="presOf" srcId="{70A2CD6A-EC52-4453-A9F2-058DB2F6E075}" destId="{A8153802-F775-49BD-956C-B20CD642797D}" srcOrd="0" destOrd="0" presId="urn:microsoft.com/office/officeart/2005/8/layout/default"/>
    <dgm:cxn modelId="{3C1E0D9A-26B4-458B-9EBA-06F1994EAF57}" type="presParOf" srcId="{77BD0012-7F72-44C4-8356-CB2A762DEF0D}" destId="{8F3BC2E9-7F05-4881-B322-2ED6E6C923AD}" srcOrd="0" destOrd="0" presId="urn:microsoft.com/office/officeart/2005/8/layout/default"/>
    <dgm:cxn modelId="{350F3579-865C-4E1B-91EF-3A3E067889D8}" type="presParOf" srcId="{77BD0012-7F72-44C4-8356-CB2A762DEF0D}" destId="{80311F1F-F094-4C7D-9667-7D241861A3FF}" srcOrd="1" destOrd="0" presId="urn:microsoft.com/office/officeart/2005/8/layout/default"/>
    <dgm:cxn modelId="{AB9501D0-7A7E-49C0-ABFA-BE70C662EA16}" type="presParOf" srcId="{77BD0012-7F72-44C4-8356-CB2A762DEF0D}" destId="{99B486D8-69C7-4D7B-91C0-5EED0ED43E5B}" srcOrd="2" destOrd="0" presId="urn:microsoft.com/office/officeart/2005/8/layout/default"/>
    <dgm:cxn modelId="{66DE0B1B-6909-4126-B911-40D7FAB01044}" type="presParOf" srcId="{77BD0012-7F72-44C4-8356-CB2A762DEF0D}" destId="{173E787F-364B-497C-84CB-D3030699F01C}" srcOrd="3" destOrd="0" presId="urn:microsoft.com/office/officeart/2005/8/layout/default"/>
    <dgm:cxn modelId="{B46C1E6B-0EA3-4851-9C47-79CF90FCD5F0}" type="presParOf" srcId="{77BD0012-7F72-44C4-8356-CB2A762DEF0D}" destId="{A8153802-F775-49BD-956C-B20CD642797D}" srcOrd="4" destOrd="0" presId="urn:microsoft.com/office/officeart/2005/8/layout/default"/>
    <dgm:cxn modelId="{9EDE1AEF-0825-44BF-A736-D1E52CF1BC76}" type="presParOf" srcId="{77BD0012-7F72-44C4-8356-CB2A762DEF0D}" destId="{905E8E9E-48AD-4237-A981-6558120E216A}" srcOrd="5" destOrd="0" presId="urn:microsoft.com/office/officeart/2005/8/layout/default"/>
    <dgm:cxn modelId="{E9495185-589B-4E19-B509-9B789A47425B}" type="presParOf" srcId="{77BD0012-7F72-44C4-8356-CB2A762DEF0D}" destId="{6E7D074A-2682-40EF-98E1-FC0DAA06441F}" srcOrd="6" destOrd="0" presId="urn:microsoft.com/office/officeart/2005/8/layout/default"/>
    <dgm:cxn modelId="{EA65CCF1-13B6-4F3F-A8CD-ACF0E70BB138}" type="presParOf" srcId="{77BD0012-7F72-44C4-8356-CB2A762DEF0D}" destId="{27987557-495D-46FC-B918-A9E679FC06A3}" srcOrd="7" destOrd="0" presId="urn:microsoft.com/office/officeart/2005/8/layout/default"/>
    <dgm:cxn modelId="{3AB77A78-31D4-4E52-BE2C-E5664A3F9EB4}" type="presParOf" srcId="{77BD0012-7F72-44C4-8356-CB2A762DEF0D}" destId="{0BDD5E3F-3FF3-49E8-977A-68EBA88436F3}" srcOrd="8" destOrd="0" presId="urn:microsoft.com/office/officeart/2005/8/layout/default"/>
    <dgm:cxn modelId="{A3DB560E-2776-4779-91A4-395138C9400E}" type="presParOf" srcId="{77BD0012-7F72-44C4-8356-CB2A762DEF0D}" destId="{40E49C49-4994-4A3B-B38E-6D5682A9E727}" srcOrd="9" destOrd="0" presId="urn:microsoft.com/office/officeart/2005/8/layout/default"/>
    <dgm:cxn modelId="{84799BA6-386D-48DC-A572-CC5557942C58}" type="presParOf" srcId="{77BD0012-7F72-44C4-8356-CB2A762DEF0D}" destId="{7ED6F086-61CB-42E6-B121-29A26ABA3EE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523C62-66B6-4477-A59F-F4F0DFB58DFC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5FFC840-25BD-477D-A8F5-904BB7E02399}">
      <dgm:prSet/>
      <dgm:spPr/>
      <dgm:t>
        <a:bodyPr/>
        <a:lstStyle/>
        <a:p>
          <a:r>
            <a:rPr lang="en-US"/>
            <a:t>Showing the max deaths top 10 deaths by country</a:t>
          </a:r>
        </a:p>
      </dgm:t>
    </dgm:pt>
    <dgm:pt modelId="{6EAEAEDE-F824-4BBD-90BE-07D59DFC552C}" type="parTrans" cxnId="{EA9BF73C-3C25-4C11-93E1-2834E348C4DB}">
      <dgm:prSet/>
      <dgm:spPr/>
      <dgm:t>
        <a:bodyPr/>
        <a:lstStyle/>
        <a:p>
          <a:endParaRPr lang="en-US"/>
        </a:p>
      </dgm:t>
    </dgm:pt>
    <dgm:pt modelId="{B24002CB-4204-4F4D-8509-BAF25772EBBD}" type="sibTrans" cxnId="{EA9BF73C-3C25-4C11-93E1-2834E348C4DB}">
      <dgm:prSet/>
      <dgm:spPr/>
      <dgm:t>
        <a:bodyPr/>
        <a:lstStyle/>
        <a:p>
          <a:endParaRPr lang="en-US"/>
        </a:p>
      </dgm:t>
    </dgm:pt>
    <dgm:pt modelId="{4AF99FDF-4B8A-480F-A3AC-62234BEDC86F}">
      <dgm:prSet/>
      <dgm:spPr/>
      <dgm:t>
        <a:bodyPr/>
        <a:lstStyle/>
        <a:p>
          <a:r>
            <a:rPr lang="en-US"/>
            <a:t>Bar Chart : 1955 to 2022 How the deaths year wise in USA</a:t>
          </a:r>
        </a:p>
      </dgm:t>
    </dgm:pt>
    <dgm:pt modelId="{7F6EE738-F3D0-4E07-BCF9-68A79AF5FFB8}" type="parTrans" cxnId="{206CEE28-66F5-43AC-A396-A8B4F7B8C101}">
      <dgm:prSet/>
      <dgm:spPr/>
      <dgm:t>
        <a:bodyPr/>
        <a:lstStyle/>
        <a:p>
          <a:endParaRPr lang="en-US"/>
        </a:p>
      </dgm:t>
    </dgm:pt>
    <dgm:pt modelId="{74320397-7F62-440E-A096-144A42522EE0}" type="sibTrans" cxnId="{206CEE28-66F5-43AC-A396-A8B4F7B8C101}">
      <dgm:prSet/>
      <dgm:spPr/>
      <dgm:t>
        <a:bodyPr/>
        <a:lstStyle/>
        <a:p>
          <a:endParaRPr lang="en-US"/>
        </a:p>
      </dgm:t>
    </dgm:pt>
    <dgm:pt modelId="{B3DE8320-F1DF-42A2-AA7E-8E3AA4785A6C}">
      <dgm:prSet/>
      <dgm:spPr/>
      <dgm:t>
        <a:bodyPr/>
        <a:lstStyle/>
        <a:p>
          <a:r>
            <a:rPr lang="en-US"/>
            <a:t>Infant death vs overall deaths</a:t>
          </a:r>
        </a:p>
      </dgm:t>
    </dgm:pt>
    <dgm:pt modelId="{85EBC691-EC30-460F-BC02-A77A00C0087C}" type="parTrans" cxnId="{C9E9C4C6-6A9F-43F3-9F15-8338BEE018A4}">
      <dgm:prSet/>
      <dgm:spPr/>
      <dgm:t>
        <a:bodyPr/>
        <a:lstStyle/>
        <a:p>
          <a:endParaRPr lang="en-US"/>
        </a:p>
      </dgm:t>
    </dgm:pt>
    <dgm:pt modelId="{3F1747D4-4B28-43FC-BD6E-1D33E72F8D0E}" type="sibTrans" cxnId="{C9E9C4C6-6A9F-43F3-9F15-8338BEE018A4}">
      <dgm:prSet/>
      <dgm:spPr/>
      <dgm:t>
        <a:bodyPr/>
        <a:lstStyle/>
        <a:p>
          <a:endParaRPr lang="en-US"/>
        </a:p>
      </dgm:t>
    </dgm:pt>
    <dgm:pt modelId="{6DD3E6A1-1526-4061-B7A0-60A873FC695A}">
      <dgm:prSet/>
      <dgm:spPr/>
      <dgm:t>
        <a:bodyPr/>
        <a:lstStyle/>
        <a:p>
          <a:r>
            <a:rPr lang="en-US"/>
            <a:t>Top 10 diseases reasons died in USA</a:t>
          </a:r>
        </a:p>
      </dgm:t>
    </dgm:pt>
    <dgm:pt modelId="{42BE3912-7F86-41E5-9229-F9332F1705A4}" type="parTrans" cxnId="{8F3D8CCA-215C-4728-B76F-CCFA5005A2C4}">
      <dgm:prSet/>
      <dgm:spPr/>
      <dgm:t>
        <a:bodyPr/>
        <a:lstStyle/>
        <a:p>
          <a:endParaRPr lang="en-US"/>
        </a:p>
      </dgm:t>
    </dgm:pt>
    <dgm:pt modelId="{B4185DB9-33D2-4D7B-AF8B-E43CC815F6E6}" type="sibTrans" cxnId="{8F3D8CCA-215C-4728-B76F-CCFA5005A2C4}">
      <dgm:prSet/>
      <dgm:spPr/>
      <dgm:t>
        <a:bodyPr/>
        <a:lstStyle/>
        <a:p>
          <a:endParaRPr lang="en-US"/>
        </a:p>
      </dgm:t>
    </dgm:pt>
    <dgm:pt modelId="{AC5C039B-E70B-42D6-868A-EE7DA0BB1A98}">
      <dgm:prSet/>
      <dgm:spPr/>
      <dgm:t>
        <a:bodyPr/>
        <a:lstStyle/>
        <a:p>
          <a:r>
            <a:rPr lang="en-US"/>
            <a:t>Obesity from 1955 to 2022</a:t>
          </a:r>
        </a:p>
      </dgm:t>
    </dgm:pt>
    <dgm:pt modelId="{DC247180-FCA3-4187-87AC-FCB654E31462}" type="parTrans" cxnId="{D3DA065B-C233-44FE-9A2B-EAD77CD3472E}">
      <dgm:prSet/>
      <dgm:spPr/>
      <dgm:t>
        <a:bodyPr/>
        <a:lstStyle/>
        <a:p>
          <a:endParaRPr lang="en-US"/>
        </a:p>
      </dgm:t>
    </dgm:pt>
    <dgm:pt modelId="{1389DCE6-95E2-4C68-AFE1-14535BCBBB52}" type="sibTrans" cxnId="{D3DA065B-C233-44FE-9A2B-EAD77CD3472E}">
      <dgm:prSet/>
      <dgm:spPr/>
      <dgm:t>
        <a:bodyPr/>
        <a:lstStyle/>
        <a:p>
          <a:endParaRPr lang="en-US"/>
        </a:p>
      </dgm:t>
    </dgm:pt>
    <dgm:pt modelId="{3BEF9DB4-3A70-46EE-A790-75EB8BC7FBF6}">
      <dgm:prSet/>
      <dgm:spPr/>
      <dgm:t>
        <a:bodyPr/>
        <a:lstStyle/>
        <a:p>
          <a:r>
            <a:rPr lang="en-US"/>
            <a:t>Accidents deaths from 1955 to 2022</a:t>
          </a:r>
        </a:p>
      </dgm:t>
    </dgm:pt>
    <dgm:pt modelId="{124202B8-50DD-41A4-AE4E-552D257CCFB8}" type="parTrans" cxnId="{C3F6BA46-2A0D-4F9D-B2D8-2F65307BC277}">
      <dgm:prSet/>
      <dgm:spPr/>
      <dgm:t>
        <a:bodyPr/>
        <a:lstStyle/>
        <a:p>
          <a:endParaRPr lang="en-US"/>
        </a:p>
      </dgm:t>
    </dgm:pt>
    <dgm:pt modelId="{4FC7EC20-A5B2-4723-A6DB-0E4EDE2DE171}" type="sibTrans" cxnId="{C3F6BA46-2A0D-4F9D-B2D8-2F65307BC277}">
      <dgm:prSet/>
      <dgm:spPr/>
      <dgm:t>
        <a:bodyPr/>
        <a:lstStyle/>
        <a:p>
          <a:endParaRPr lang="en-US"/>
        </a:p>
      </dgm:t>
    </dgm:pt>
    <dgm:pt modelId="{07FFCA17-10AB-41E5-A16B-C8E19B785AD0}" type="pres">
      <dgm:prSet presAssocID="{70523C62-66B6-4477-A59F-F4F0DFB58DFC}" presName="linear" presStyleCnt="0">
        <dgm:presLayoutVars>
          <dgm:animLvl val="lvl"/>
          <dgm:resizeHandles val="exact"/>
        </dgm:presLayoutVars>
      </dgm:prSet>
      <dgm:spPr/>
    </dgm:pt>
    <dgm:pt modelId="{F8CF3A98-C3A3-4902-891F-BC1EA0521D39}" type="pres">
      <dgm:prSet presAssocID="{05FFC840-25BD-477D-A8F5-904BB7E023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C3D22C6-70A9-4839-ACD7-D344B6EB3149}" type="pres">
      <dgm:prSet presAssocID="{B24002CB-4204-4F4D-8509-BAF25772EBBD}" presName="spacer" presStyleCnt="0"/>
      <dgm:spPr/>
    </dgm:pt>
    <dgm:pt modelId="{2870DDFC-EFE6-4D65-9A6A-04252731E24D}" type="pres">
      <dgm:prSet presAssocID="{4AF99FDF-4B8A-480F-A3AC-62234BEDC86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CD4AA21-5B6E-4628-8329-0437109D2DD4}" type="pres">
      <dgm:prSet presAssocID="{74320397-7F62-440E-A096-144A42522EE0}" presName="spacer" presStyleCnt="0"/>
      <dgm:spPr/>
    </dgm:pt>
    <dgm:pt modelId="{92365AA9-E3B7-4703-899E-642893C5ADD8}" type="pres">
      <dgm:prSet presAssocID="{B3DE8320-F1DF-42A2-AA7E-8E3AA4785A6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2E77069-6392-45DF-A445-8E382D617440}" type="pres">
      <dgm:prSet presAssocID="{3F1747D4-4B28-43FC-BD6E-1D33E72F8D0E}" presName="spacer" presStyleCnt="0"/>
      <dgm:spPr/>
    </dgm:pt>
    <dgm:pt modelId="{258F68C3-051C-4B3B-9949-08D994E2EC40}" type="pres">
      <dgm:prSet presAssocID="{6DD3E6A1-1526-4061-B7A0-60A873FC695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FF32464-04DA-4F6F-9DE4-2ADEBF0CA2EA}" type="pres">
      <dgm:prSet presAssocID="{B4185DB9-33D2-4D7B-AF8B-E43CC815F6E6}" presName="spacer" presStyleCnt="0"/>
      <dgm:spPr/>
    </dgm:pt>
    <dgm:pt modelId="{0F4155F9-9267-4049-B0AA-F16EE6ED81D9}" type="pres">
      <dgm:prSet presAssocID="{AC5C039B-E70B-42D6-868A-EE7DA0BB1A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FF6A78-F254-4A38-8FD7-4F24BFDAD96D}" type="pres">
      <dgm:prSet presAssocID="{1389DCE6-95E2-4C68-AFE1-14535BCBBB52}" presName="spacer" presStyleCnt="0"/>
      <dgm:spPr/>
    </dgm:pt>
    <dgm:pt modelId="{8F07578F-5D25-4A1C-8BBB-63A82665FA20}" type="pres">
      <dgm:prSet presAssocID="{3BEF9DB4-3A70-46EE-A790-75EB8BC7FBF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06CEE28-66F5-43AC-A396-A8B4F7B8C101}" srcId="{70523C62-66B6-4477-A59F-F4F0DFB58DFC}" destId="{4AF99FDF-4B8A-480F-A3AC-62234BEDC86F}" srcOrd="1" destOrd="0" parTransId="{7F6EE738-F3D0-4E07-BCF9-68A79AF5FFB8}" sibTransId="{74320397-7F62-440E-A096-144A42522EE0}"/>
    <dgm:cxn modelId="{439EF52A-BB02-4E95-A2A9-87E6FE1AC28F}" type="presOf" srcId="{AC5C039B-E70B-42D6-868A-EE7DA0BB1A98}" destId="{0F4155F9-9267-4049-B0AA-F16EE6ED81D9}" srcOrd="0" destOrd="0" presId="urn:microsoft.com/office/officeart/2005/8/layout/vList2"/>
    <dgm:cxn modelId="{E2CD8C31-8686-447E-B72C-62C1D0D91BC4}" type="presOf" srcId="{B3DE8320-F1DF-42A2-AA7E-8E3AA4785A6C}" destId="{92365AA9-E3B7-4703-899E-642893C5ADD8}" srcOrd="0" destOrd="0" presId="urn:microsoft.com/office/officeart/2005/8/layout/vList2"/>
    <dgm:cxn modelId="{0E1B3E3A-E8C8-4A97-9909-189968602386}" type="presOf" srcId="{70523C62-66B6-4477-A59F-F4F0DFB58DFC}" destId="{07FFCA17-10AB-41E5-A16B-C8E19B785AD0}" srcOrd="0" destOrd="0" presId="urn:microsoft.com/office/officeart/2005/8/layout/vList2"/>
    <dgm:cxn modelId="{EA9BF73C-3C25-4C11-93E1-2834E348C4DB}" srcId="{70523C62-66B6-4477-A59F-F4F0DFB58DFC}" destId="{05FFC840-25BD-477D-A8F5-904BB7E02399}" srcOrd="0" destOrd="0" parTransId="{6EAEAEDE-F824-4BBD-90BE-07D59DFC552C}" sibTransId="{B24002CB-4204-4F4D-8509-BAF25772EBBD}"/>
    <dgm:cxn modelId="{1691263D-1D0D-4ACC-89DC-BAC477DFE30F}" type="presOf" srcId="{05FFC840-25BD-477D-A8F5-904BB7E02399}" destId="{F8CF3A98-C3A3-4902-891F-BC1EA0521D39}" srcOrd="0" destOrd="0" presId="urn:microsoft.com/office/officeart/2005/8/layout/vList2"/>
    <dgm:cxn modelId="{D3DA065B-C233-44FE-9A2B-EAD77CD3472E}" srcId="{70523C62-66B6-4477-A59F-F4F0DFB58DFC}" destId="{AC5C039B-E70B-42D6-868A-EE7DA0BB1A98}" srcOrd="4" destOrd="0" parTransId="{DC247180-FCA3-4187-87AC-FCB654E31462}" sibTransId="{1389DCE6-95E2-4C68-AFE1-14535BCBBB52}"/>
    <dgm:cxn modelId="{C3F6BA46-2A0D-4F9D-B2D8-2F65307BC277}" srcId="{70523C62-66B6-4477-A59F-F4F0DFB58DFC}" destId="{3BEF9DB4-3A70-46EE-A790-75EB8BC7FBF6}" srcOrd="5" destOrd="0" parTransId="{124202B8-50DD-41A4-AE4E-552D257CCFB8}" sibTransId="{4FC7EC20-A5B2-4723-A6DB-0E4EDE2DE171}"/>
    <dgm:cxn modelId="{70A66A73-59B0-4F7D-8EFA-AB36AF8E7665}" type="presOf" srcId="{6DD3E6A1-1526-4061-B7A0-60A873FC695A}" destId="{258F68C3-051C-4B3B-9949-08D994E2EC40}" srcOrd="0" destOrd="0" presId="urn:microsoft.com/office/officeart/2005/8/layout/vList2"/>
    <dgm:cxn modelId="{33789398-CEF0-4A2B-8C63-59C69A716AF6}" type="presOf" srcId="{4AF99FDF-4B8A-480F-A3AC-62234BEDC86F}" destId="{2870DDFC-EFE6-4D65-9A6A-04252731E24D}" srcOrd="0" destOrd="0" presId="urn:microsoft.com/office/officeart/2005/8/layout/vList2"/>
    <dgm:cxn modelId="{A24BC4A9-C79D-42AE-9D7B-C6DCBC092639}" type="presOf" srcId="{3BEF9DB4-3A70-46EE-A790-75EB8BC7FBF6}" destId="{8F07578F-5D25-4A1C-8BBB-63A82665FA20}" srcOrd="0" destOrd="0" presId="urn:microsoft.com/office/officeart/2005/8/layout/vList2"/>
    <dgm:cxn modelId="{C9E9C4C6-6A9F-43F3-9F15-8338BEE018A4}" srcId="{70523C62-66B6-4477-A59F-F4F0DFB58DFC}" destId="{B3DE8320-F1DF-42A2-AA7E-8E3AA4785A6C}" srcOrd="2" destOrd="0" parTransId="{85EBC691-EC30-460F-BC02-A77A00C0087C}" sibTransId="{3F1747D4-4B28-43FC-BD6E-1D33E72F8D0E}"/>
    <dgm:cxn modelId="{8F3D8CCA-215C-4728-B76F-CCFA5005A2C4}" srcId="{70523C62-66B6-4477-A59F-F4F0DFB58DFC}" destId="{6DD3E6A1-1526-4061-B7A0-60A873FC695A}" srcOrd="3" destOrd="0" parTransId="{42BE3912-7F86-41E5-9229-F9332F1705A4}" sibTransId="{B4185DB9-33D2-4D7B-AF8B-E43CC815F6E6}"/>
    <dgm:cxn modelId="{46363538-F730-480F-8EC4-24E0645923DF}" type="presParOf" srcId="{07FFCA17-10AB-41E5-A16B-C8E19B785AD0}" destId="{F8CF3A98-C3A3-4902-891F-BC1EA0521D39}" srcOrd="0" destOrd="0" presId="urn:microsoft.com/office/officeart/2005/8/layout/vList2"/>
    <dgm:cxn modelId="{86E01045-D5E3-4288-BDAF-EE1A19595AEA}" type="presParOf" srcId="{07FFCA17-10AB-41E5-A16B-C8E19B785AD0}" destId="{0C3D22C6-70A9-4839-ACD7-D344B6EB3149}" srcOrd="1" destOrd="0" presId="urn:microsoft.com/office/officeart/2005/8/layout/vList2"/>
    <dgm:cxn modelId="{EF1509C0-CB3B-4F1A-A754-7FB7FEDABB64}" type="presParOf" srcId="{07FFCA17-10AB-41E5-A16B-C8E19B785AD0}" destId="{2870DDFC-EFE6-4D65-9A6A-04252731E24D}" srcOrd="2" destOrd="0" presId="urn:microsoft.com/office/officeart/2005/8/layout/vList2"/>
    <dgm:cxn modelId="{47C540D3-3EF5-429A-BEBB-349C4B26307C}" type="presParOf" srcId="{07FFCA17-10AB-41E5-A16B-C8E19B785AD0}" destId="{5CD4AA21-5B6E-4628-8329-0437109D2DD4}" srcOrd="3" destOrd="0" presId="urn:microsoft.com/office/officeart/2005/8/layout/vList2"/>
    <dgm:cxn modelId="{BBA5C8B6-373A-44F4-9A2A-737F4A830547}" type="presParOf" srcId="{07FFCA17-10AB-41E5-A16B-C8E19B785AD0}" destId="{92365AA9-E3B7-4703-899E-642893C5ADD8}" srcOrd="4" destOrd="0" presId="urn:microsoft.com/office/officeart/2005/8/layout/vList2"/>
    <dgm:cxn modelId="{E359DB9F-30F6-46E0-AEAA-82CE693327EE}" type="presParOf" srcId="{07FFCA17-10AB-41E5-A16B-C8E19B785AD0}" destId="{22E77069-6392-45DF-A445-8E382D617440}" srcOrd="5" destOrd="0" presId="urn:microsoft.com/office/officeart/2005/8/layout/vList2"/>
    <dgm:cxn modelId="{2E46D5AA-4C2D-4291-A94E-49AEDA5D6FB3}" type="presParOf" srcId="{07FFCA17-10AB-41E5-A16B-C8E19B785AD0}" destId="{258F68C3-051C-4B3B-9949-08D994E2EC40}" srcOrd="6" destOrd="0" presId="urn:microsoft.com/office/officeart/2005/8/layout/vList2"/>
    <dgm:cxn modelId="{435324F3-FCC4-4044-8A53-84F8432467B9}" type="presParOf" srcId="{07FFCA17-10AB-41E5-A16B-C8E19B785AD0}" destId="{2FF32464-04DA-4F6F-9DE4-2ADEBF0CA2EA}" srcOrd="7" destOrd="0" presId="urn:microsoft.com/office/officeart/2005/8/layout/vList2"/>
    <dgm:cxn modelId="{BD65456C-E83D-4F00-91FB-3ACCC7ADC618}" type="presParOf" srcId="{07FFCA17-10AB-41E5-A16B-C8E19B785AD0}" destId="{0F4155F9-9267-4049-B0AA-F16EE6ED81D9}" srcOrd="8" destOrd="0" presId="urn:microsoft.com/office/officeart/2005/8/layout/vList2"/>
    <dgm:cxn modelId="{AA742BD8-329C-477E-B54F-0E556F803638}" type="presParOf" srcId="{07FFCA17-10AB-41E5-A16B-C8E19B785AD0}" destId="{4EFF6A78-F254-4A38-8FD7-4F24BFDAD96D}" srcOrd="9" destOrd="0" presId="urn:microsoft.com/office/officeart/2005/8/layout/vList2"/>
    <dgm:cxn modelId="{91D133C5-DE15-4D3D-951B-ECBA40A8C3B4}" type="presParOf" srcId="{07FFCA17-10AB-41E5-A16B-C8E19B785AD0}" destId="{8F07578F-5D25-4A1C-8BBB-63A82665FA2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95AE62-8CEC-4CA6-BDF0-436C295D57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6FF82E-0478-4585-AF81-E6E45349693E}">
      <dgm:prSet/>
      <dgm:spPr/>
      <dgm:t>
        <a:bodyPr/>
        <a:lstStyle/>
        <a:p>
          <a:r>
            <a:rPr lang="en-US"/>
            <a:t>Bringing several unaddressed issues into limelight to gain the attention of authorities</a:t>
          </a:r>
        </a:p>
      </dgm:t>
    </dgm:pt>
    <dgm:pt modelId="{BD517CA7-C614-4B34-91E6-F06525DAA1C1}" type="parTrans" cxnId="{7C6283FA-3E3D-49CD-B9AB-1CE81761FA73}">
      <dgm:prSet/>
      <dgm:spPr/>
      <dgm:t>
        <a:bodyPr/>
        <a:lstStyle/>
        <a:p>
          <a:endParaRPr lang="en-US"/>
        </a:p>
      </dgm:t>
    </dgm:pt>
    <dgm:pt modelId="{5C9D223D-E65E-43E9-80AF-713326951CAD}" type="sibTrans" cxnId="{7C6283FA-3E3D-49CD-B9AB-1CE81761FA73}">
      <dgm:prSet/>
      <dgm:spPr/>
      <dgm:t>
        <a:bodyPr/>
        <a:lstStyle/>
        <a:p>
          <a:endParaRPr lang="en-US"/>
        </a:p>
      </dgm:t>
    </dgm:pt>
    <dgm:pt modelId="{DCC5D004-FFAF-4DC1-9F9A-3F8FFF1FC796}">
      <dgm:prSet/>
      <dgm:spPr/>
      <dgm:t>
        <a:bodyPr/>
        <a:lstStyle/>
        <a:p>
          <a:r>
            <a:rPr lang="en-US"/>
            <a:t>Society gets benefitted in a big way</a:t>
          </a:r>
        </a:p>
      </dgm:t>
    </dgm:pt>
    <dgm:pt modelId="{AE5CCAF8-7036-4C34-B9E4-8A5ACF2FA01C}" type="parTrans" cxnId="{C7A4E933-E616-4FE4-BA79-B0D288108FBD}">
      <dgm:prSet/>
      <dgm:spPr/>
      <dgm:t>
        <a:bodyPr/>
        <a:lstStyle/>
        <a:p>
          <a:endParaRPr lang="en-US"/>
        </a:p>
      </dgm:t>
    </dgm:pt>
    <dgm:pt modelId="{AEE6A328-1F2B-4198-BD5A-CA46BD1DFFEC}" type="sibTrans" cxnId="{C7A4E933-E616-4FE4-BA79-B0D288108FBD}">
      <dgm:prSet/>
      <dgm:spPr/>
      <dgm:t>
        <a:bodyPr/>
        <a:lstStyle/>
        <a:p>
          <a:endParaRPr lang="en-US"/>
        </a:p>
      </dgm:t>
    </dgm:pt>
    <dgm:pt modelId="{626CC86E-4D82-4FDF-84FC-024C4C195419}">
      <dgm:prSet/>
      <dgm:spPr/>
      <dgm:t>
        <a:bodyPr/>
        <a:lstStyle/>
        <a:p>
          <a:r>
            <a:rPr lang="en-US"/>
            <a:t>Awareness is spread among the people</a:t>
          </a:r>
        </a:p>
      </dgm:t>
    </dgm:pt>
    <dgm:pt modelId="{6FE553B3-5B4F-40C8-A21E-95967C160C28}" type="parTrans" cxnId="{7515C187-BDCD-414A-8C4C-0923833BB2F7}">
      <dgm:prSet/>
      <dgm:spPr/>
      <dgm:t>
        <a:bodyPr/>
        <a:lstStyle/>
        <a:p>
          <a:endParaRPr lang="en-US"/>
        </a:p>
      </dgm:t>
    </dgm:pt>
    <dgm:pt modelId="{79ECF378-30D4-4345-A143-C04E4B8BCF87}" type="sibTrans" cxnId="{7515C187-BDCD-414A-8C4C-0923833BB2F7}">
      <dgm:prSet/>
      <dgm:spPr/>
      <dgm:t>
        <a:bodyPr/>
        <a:lstStyle/>
        <a:p>
          <a:endParaRPr lang="en-US"/>
        </a:p>
      </dgm:t>
    </dgm:pt>
    <dgm:pt modelId="{F2C1EFC2-19C4-44FE-B5B7-A9F005F97458}">
      <dgm:prSet/>
      <dgm:spPr/>
      <dgm:t>
        <a:bodyPr/>
        <a:lstStyle/>
        <a:p>
          <a:r>
            <a:rPr lang="en-US"/>
            <a:t>Introduction of health schemes</a:t>
          </a:r>
        </a:p>
      </dgm:t>
    </dgm:pt>
    <dgm:pt modelId="{268B77D7-9454-406C-93AE-3EF7D6E032EF}" type="parTrans" cxnId="{3774BD9C-E25D-4EB5-A56F-DB3F88C39C06}">
      <dgm:prSet/>
      <dgm:spPr/>
      <dgm:t>
        <a:bodyPr/>
        <a:lstStyle/>
        <a:p>
          <a:endParaRPr lang="en-US"/>
        </a:p>
      </dgm:t>
    </dgm:pt>
    <dgm:pt modelId="{973405EF-473A-4BBB-AE78-E651ACF3E630}" type="sibTrans" cxnId="{3774BD9C-E25D-4EB5-A56F-DB3F88C39C06}">
      <dgm:prSet/>
      <dgm:spPr/>
      <dgm:t>
        <a:bodyPr/>
        <a:lstStyle/>
        <a:p>
          <a:endParaRPr lang="en-US"/>
        </a:p>
      </dgm:t>
    </dgm:pt>
    <dgm:pt modelId="{07EC4860-AA3A-4104-890F-FF8B8BDB6EA5}">
      <dgm:prSet/>
      <dgm:spPr/>
      <dgm:t>
        <a:bodyPr/>
        <a:lstStyle/>
        <a:p>
          <a:r>
            <a:rPr lang="en-US"/>
            <a:t>Raising funds to offer</a:t>
          </a:r>
        </a:p>
      </dgm:t>
    </dgm:pt>
    <dgm:pt modelId="{8B5A27CE-1C41-4FBC-9148-81FB3512C88E}" type="parTrans" cxnId="{E29A9726-962E-468D-81BA-3B25FAE8819B}">
      <dgm:prSet/>
      <dgm:spPr/>
      <dgm:t>
        <a:bodyPr/>
        <a:lstStyle/>
        <a:p>
          <a:endParaRPr lang="en-US"/>
        </a:p>
      </dgm:t>
    </dgm:pt>
    <dgm:pt modelId="{E0DCE06B-EFB6-490B-AC50-19BFA6CBAD7C}" type="sibTrans" cxnId="{E29A9726-962E-468D-81BA-3B25FAE8819B}">
      <dgm:prSet/>
      <dgm:spPr/>
      <dgm:t>
        <a:bodyPr/>
        <a:lstStyle/>
        <a:p>
          <a:endParaRPr lang="en-US"/>
        </a:p>
      </dgm:t>
    </dgm:pt>
    <dgm:pt modelId="{9BB972A9-1A2F-492F-87C6-B7F0C68854E2}">
      <dgm:prSet/>
      <dgm:spPr/>
      <dgm:t>
        <a:bodyPr/>
        <a:lstStyle/>
        <a:p>
          <a:r>
            <a:rPr lang="en-US"/>
            <a:t>Identification of unknown diseases that could trigger a pandemic</a:t>
          </a:r>
        </a:p>
      </dgm:t>
    </dgm:pt>
    <dgm:pt modelId="{E918061D-9FF2-4A53-9DC8-5BA3B7FCA6D6}" type="parTrans" cxnId="{0F9BD51D-E756-4EAD-A2EE-9DE68C663A23}">
      <dgm:prSet/>
      <dgm:spPr/>
      <dgm:t>
        <a:bodyPr/>
        <a:lstStyle/>
        <a:p>
          <a:endParaRPr lang="en-US"/>
        </a:p>
      </dgm:t>
    </dgm:pt>
    <dgm:pt modelId="{F21264F1-A6C1-46D0-A88D-8038D8C155CE}" type="sibTrans" cxnId="{0F9BD51D-E756-4EAD-A2EE-9DE68C663A23}">
      <dgm:prSet/>
      <dgm:spPr/>
      <dgm:t>
        <a:bodyPr/>
        <a:lstStyle/>
        <a:p>
          <a:endParaRPr lang="en-US"/>
        </a:p>
      </dgm:t>
    </dgm:pt>
    <dgm:pt modelId="{75F21F4C-CFD2-4634-9D19-2085C2B5D6F5}" type="pres">
      <dgm:prSet presAssocID="{DA95AE62-8CEC-4CA6-BDF0-436C295D5739}" presName="root" presStyleCnt="0">
        <dgm:presLayoutVars>
          <dgm:dir/>
          <dgm:resizeHandles val="exact"/>
        </dgm:presLayoutVars>
      </dgm:prSet>
      <dgm:spPr/>
    </dgm:pt>
    <dgm:pt modelId="{AAA64E78-9F27-45A6-BA78-A3F8CA77CB9C}" type="pres">
      <dgm:prSet presAssocID="{FB6FF82E-0478-4585-AF81-E6E45349693E}" presName="compNode" presStyleCnt="0"/>
      <dgm:spPr/>
    </dgm:pt>
    <dgm:pt modelId="{A9C3BADB-C8DB-41C0-A6F4-1B534F9F0C77}" type="pres">
      <dgm:prSet presAssocID="{FB6FF82E-0478-4585-AF81-E6E45349693E}" presName="bgRect" presStyleLbl="bgShp" presStyleIdx="0" presStyleCnt="6"/>
      <dgm:spPr/>
    </dgm:pt>
    <dgm:pt modelId="{FA28C778-E52E-48C0-95DF-52133A683A13}" type="pres">
      <dgm:prSet presAssocID="{FB6FF82E-0478-4585-AF81-E6E4534969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2BA6A65-EBBE-40C6-8617-33CA67105E6A}" type="pres">
      <dgm:prSet presAssocID="{FB6FF82E-0478-4585-AF81-E6E45349693E}" presName="spaceRect" presStyleCnt="0"/>
      <dgm:spPr/>
    </dgm:pt>
    <dgm:pt modelId="{2C2F4476-0D17-4A57-983B-8FF98879967E}" type="pres">
      <dgm:prSet presAssocID="{FB6FF82E-0478-4585-AF81-E6E45349693E}" presName="parTx" presStyleLbl="revTx" presStyleIdx="0" presStyleCnt="6">
        <dgm:presLayoutVars>
          <dgm:chMax val="0"/>
          <dgm:chPref val="0"/>
        </dgm:presLayoutVars>
      </dgm:prSet>
      <dgm:spPr/>
    </dgm:pt>
    <dgm:pt modelId="{E552CCE9-01EE-467A-97DB-A66F2FA0903E}" type="pres">
      <dgm:prSet presAssocID="{5C9D223D-E65E-43E9-80AF-713326951CAD}" presName="sibTrans" presStyleCnt="0"/>
      <dgm:spPr/>
    </dgm:pt>
    <dgm:pt modelId="{ECEE38AA-634A-485D-A5FB-19D6FF2F0AEC}" type="pres">
      <dgm:prSet presAssocID="{DCC5D004-FFAF-4DC1-9F9A-3F8FFF1FC796}" presName="compNode" presStyleCnt="0"/>
      <dgm:spPr/>
    </dgm:pt>
    <dgm:pt modelId="{781BF788-DF4B-4B8E-95AB-10D4F2BA01EF}" type="pres">
      <dgm:prSet presAssocID="{DCC5D004-FFAF-4DC1-9F9A-3F8FFF1FC796}" presName="bgRect" presStyleLbl="bgShp" presStyleIdx="1" presStyleCnt="6"/>
      <dgm:spPr/>
    </dgm:pt>
    <dgm:pt modelId="{27F96108-0682-4406-A643-824C3556BD9F}" type="pres">
      <dgm:prSet presAssocID="{DCC5D004-FFAF-4DC1-9F9A-3F8FFF1FC79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DD016AF-0930-401C-A3B4-B5EF2669EEF0}" type="pres">
      <dgm:prSet presAssocID="{DCC5D004-FFAF-4DC1-9F9A-3F8FFF1FC796}" presName="spaceRect" presStyleCnt="0"/>
      <dgm:spPr/>
    </dgm:pt>
    <dgm:pt modelId="{ED6C8703-BB06-488B-8D74-42D03E6AEB26}" type="pres">
      <dgm:prSet presAssocID="{DCC5D004-FFAF-4DC1-9F9A-3F8FFF1FC796}" presName="parTx" presStyleLbl="revTx" presStyleIdx="1" presStyleCnt="6">
        <dgm:presLayoutVars>
          <dgm:chMax val="0"/>
          <dgm:chPref val="0"/>
        </dgm:presLayoutVars>
      </dgm:prSet>
      <dgm:spPr/>
    </dgm:pt>
    <dgm:pt modelId="{58C7F732-0E4E-453E-B024-642BBCFA2B24}" type="pres">
      <dgm:prSet presAssocID="{AEE6A328-1F2B-4198-BD5A-CA46BD1DFFEC}" presName="sibTrans" presStyleCnt="0"/>
      <dgm:spPr/>
    </dgm:pt>
    <dgm:pt modelId="{7FCE0866-4358-4598-B6BD-63D252A5B7D2}" type="pres">
      <dgm:prSet presAssocID="{626CC86E-4D82-4FDF-84FC-024C4C195419}" presName="compNode" presStyleCnt="0"/>
      <dgm:spPr/>
    </dgm:pt>
    <dgm:pt modelId="{552157A6-2CAC-4286-B69F-E1B792A42784}" type="pres">
      <dgm:prSet presAssocID="{626CC86E-4D82-4FDF-84FC-024C4C195419}" presName="bgRect" presStyleLbl="bgShp" presStyleIdx="2" presStyleCnt="6"/>
      <dgm:spPr/>
    </dgm:pt>
    <dgm:pt modelId="{FE50721F-2595-4F0A-8F63-B21D0F32FEB4}" type="pres">
      <dgm:prSet presAssocID="{626CC86E-4D82-4FDF-84FC-024C4C19541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1A8D692-BEB9-4A23-A7AD-473066469790}" type="pres">
      <dgm:prSet presAssocID="{626CC86E-4D82-4FDF-84FC-024C4C195419}" presName="spaceRect" presStyleCnt="0"/>
      <dgm:spPr/>
    </dgm:pt>
    <dgm:pt modelId="{081CC5A7-1967-4386-BDFF-EF25DFD32E68}" type="pres">
      <dgm:prSet presAssocID="{626CC86E-4D82-4FDF-84FC-024C4C195419}" presName="parTx" presStyleLbl="revTx" presStyleIdx="2" presStyleCnt="6">
        <dgm:presLayoutVars>
          <dgm:chMax val="0"/>
          <dgm:chPref val="0"/>
        </dgm:presLayoutVars>
      </dgm:prSet>
      <dgm:spPr/>
    </dgm:pt>
    <dgm:pt modelId="{350CC717-5BE2-4028-B899-2923FBD2DD27}" type="pres">
      <dgm:prSet presAssocID="{79ECF378-30D4-4345-A143-C04E4B8BCF87}" presName="sibTrans" presStyleCnt="0"/>
      <dgm:spPr/>
    </dgm:pt>
    <dgm:pt modelId="{2B5DD3DE-1D82-4660-8173-D7B6881EE14C}" type="pres">
      <dgm:prSet presAssocID="{F2C1EFC2-19C4-44FE-B5B7-A9F005F97458}" presName="compNode" presStyleCnt="0"/>
      <dgm:spPr/>
    </dgm:pt>
    <dgm:pt modelId="{6ACBBCE3-5BB5-42C4-BF94-9772D62E8472}" type="pres">
      <dgm:prSet presAssocID="{F2C1EFC2-19C4-44FE-B5B7-A9F005F97458}" presName="bgRect" presStyleLbl="bgShp" presStyleIdx="3" presStyleCnt="6"/>
      <dgm:spPr/>
    </dgm:pt>
    <dgm:pt modelId="{9B661FD4-CE9B-4DBC-A560-7DCDFD3938FB}" type="pres">
      <dgm:prSet presAssocID="{F2C1EFC2-19C4-44FE-B5B7-A9F005F9745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1628E9D-B072-4A2D-8138-20F8DAE736C6}" type="pres">
      <dgm:prSet presAssocID="{F2C1EFC2-19C4-44FE-B5B7-A9F005F97458}" presName="spaceRect" presStyleCnt="0"/>
      <dgm:spPr/>
    </dgm:pt>
    <dgm:pt modelId="{99BEAC02-73A6-4647-A1E9-392EFF330B60}" type="pres">
      <dgm:prSet presAssocID="{F2C1EFC2-19C4-44FE-B5B7-A9F005F97458}" presName="parTx" presStyleLbl="revTx" presStyleIdx="3" presStyleCnt="6">
        <dgm:presLayoutVars>
          <dgm:chMax val="0"/>
          <dgm:chPref val="0"/>
        </dgm:presLayoutVars>
      </dgm:prSet>
      <dgm:spPr/>
    </dgm:pt>
    <dgm:pt modelId="{86065D1E-DAC7-4B9D-9EA6-D3B415D704D1}" type="pres">
      <dgm:prSet presAssocID="{973405EF-473A-4BBB-AE78-E651ACF3E630}" presName="sibTrans" presStyleCnt="0"/>
      <dgm:spPr/>
    </dgm:pt>
    <dgm:pt modelId="{2FDF56FE-5C70-4ED6-93A8-4463B3142D7A}" type="pres">
      <dgm:prSet presAssocID="{07EC4860-AA3A-4104-890F-FF8B8BDB6EA5}" presName="compNode" presStyleCnt="0"/>
      <dgm:spPr/>
    </dgm:pt>
    <dgm:pt modelId="{2D83487A-1ACC-4FCD-894C-6C056BC93EBA}" type="pres">
      <dgm:prSet presAssocID="{07EC4860-AA3A-4104-890F-FF8B8BDB6EA5}" presName="bgRect" presStyleLbl="bgShp" presStyleIdx="4" presStyleCnt="6"/>
      <dgm:spPr/>
    </dgm:pt>
    <dgm:pt modelId="{31AA9A34-3AE9-4A02-BA60-5ABEDB472D38}" type="pres">
      <dgm:prSet presAssocID="{07EC4860-AA3A-4104-890F-FF8B8BDB6EA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E471CD3-E383-44A3-9764-E021F396BD8E}" type="pres">
      <dgm:prSet presAssocID="{07EC4860-AA3A-4104-890F-FF8B8BDB6EA5}" presName="spaceRect" presStyleCnt="0"/>
      <dgm:spPr/>
    </dgm:pt>
    <dgm:pt modelId="{CFD827A3-0514-4FEA-9006-DE7350F14F14}" type="pres">
      <dgm:prSet presAssocID="{07EC4860-AA3A-4104-890F-FF8B8BDB6EA5}" presName="parTx" presStyleLbl="revTx" presStyleIdx="4" presStyleCnt="6">
        <dgm:presLayoutVars>
          <dgm:chMax val="0"/>
          <dgm:chPref val="0"/>
        </dgm:presLayoutVars>
      </dgm:prSet>
      <dgm:spPr/>
    </dgm:pt>
    <dgm:pt modelId="{1D37190C-E2AE-485B-B0B6-C03D5EF5293F}" type="pres">
      <dgm:prSet presAssocID="{E0DCE06B-EFB6-490B-AC50-19BFA6CBAD7C}" presName="sibTrans" presStyleCnt="0"/>
      <dgm:spPr/>
    </dgm:pt>
    <dgm:pt modelId="{4A51B045-459C-4579-822E-2BF3B343E199}" type="pres">
      <dgm:prSet presAssocID="{9BB972A9-1A2F-492F-87C6-B7F0C68854E2}" presName="compNode" presStyleCnt="0"/>
      <dgm:spPr/>
    </dgm:pt>
    <dgm:pt modelId="{C6C7D6CD-7F2C-4DE0-85CE-35A7C9A85878}" type="pres">
      <dgm:prSet presAssocID="{9BB972A9-1A2F-492F-87C6-B7F0C68854E2}" presName="bgRect" presStyleLbl="bgShp" presStyleIdx="5" presStyleCnt="6"/>
      <dgm:spPr/>
    </dgm:pt>
    <dgm:pt modelId="{EB12C84F-BB6F-496B-911D-1637EDE2E0B3}" type="pres">
      <dgm:prSet presAssocID="{9BB972A9-1A2F-492F-87C6-B7F0C68854E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40D57844-83F3-451F-8022-F5AC580FF68A}" type="pres">
      <dgm:prSet presAssocID="{9BB972A9-1A2F-492F-87C6-B7F0C68854E2}" presName="spaceRect" presStyleCnt="0"/>
      <dgm:spPr/>
    </dgm:pt>
    <dgm:pt modelId="{117DACBF-CA0C-42B0-85F7-7F9C4D62FADB}" type="pres">
      <dgm:prSet presAssocID="{9BB972A9-1A2F-492F-87C6-B7F0C68854E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F9BD51D-E756-4EAD-A2EE-9DE68C663A23}" srcId="{DA95AE62-8CEC-4CA6-BDF0-436C295D5739}" destId="{9BB972A9-1A2F-492F-87C6-B7F0C68854E2}" srcOrd="5" destOrd="0" parTransId="{E918061D-9FF2-4A53-9DC8-5BA3B7FCA6D6}" sibTransId="{F21264F1-A6C1-46D0-A88D-8038D8C155CE}"/>
    <dgm:cxn modelId="{E29A9726-962E-468D-81BA-3B25FAE8819B}" srcId="{DA95AE62-8CEC-4CA6-BDF0-436C295D5739}" destId="{07EC4860-AA3A-4104-890F-FF8B8BDB6EA5}" srcOrd="4" destOrd="0" parTransId="{8B5A27CE-1C41-4FBC-9148-81FB3512C88E}" sibTransId="{E0DCE06B-EFB6-490B-AC50-19BFA6CBAD7C}"/>
    <dgm:cxn modelId="{AF948B33-2084-46B8-8676-905D4541E08D}" type="presOf" srcId="{F2C1EFC2-19C4-44FE-B5B7-A9F005F97458}" destId="{99BEAC02-73A6-4647-A1E9-392EFF330B60}" srcOrd="0" destOrd="0" presId="urn:microsoft.com/office/officeart/2018/2/layout/IconVerticalSolidList"/>
    <dgm:cxn modelId="{C7A4E933-E616-4FE4-BA79-B0D288108FBD}" srcId="{DA95AE62-8CEC-4CA6-BDF0-436C295D5739}" destId="{DCC5D004-FFAF-4DC1-9F9A-3F8FFF1FC796}" srcOrd="1" destOrd="0" parTransId="{AE5CCAF8-7036-4C34-B9E4-8A5ACF2FA01C}" sibTransId="{AEE6A328-1F2B-4198-BD5A-CA46BD1DFFEC}"/>
    <dgm:cxn modelId="{7515C187-BDCD-414A-8C4C-0923833BB2F7}" srcId="{DA95AE62-8CEC-4CA6-BDF0-436C295D5739}" destId="{626CC86E-4D82-4FDF-84FC-024C4C195419}" srcOrd="2" destOrd="0" parTransId="{6FE553B3-5B4F-40C8-A21E-95967C160C28}" sibTransId="{79ECF378-30D4-4345-A143-C04E4B8BCF87}"/>
    <dgm:cxn modelId="{3A2E9288-3DA6-4AA6-A377-4AECF2289635}" type="presOf" srcId="{DA95AE62-8CEC-4CA6-BDF0-436C295D5739}" destId="{75F21F4C-CFD2-4634-9D19-2085C2B5D6F5}" srcOrd="0" destOrd="0" presId="urn:microsoft.com/office/officeart/2018/2/layout/IconVerticalSolidList"/>
    <dgm:cxn modelId="{3138C490-C1F5-400C-AB01-89368293F003}" type="presOf" srcId="{DCC5D004-FFAF-4DC1-9F9A-3F8FFF1FC796}" destId="{ED6C8703-BB06-488B-8D74-42D03E6AEB26}" srcOrd="0" destOrd="0" presId="urn:microsoft.com/office/officeart/2018/2/layout/IconVerticalSolidList"/>
    <dgm:cxn modelId="{CE810A9C-20FA-403E-B5C5-C87AAAC7C6AE}" type="presOf" srcId="{9BB972A9-1A2F-492F-87C6-B7F0C68854E2}" destId="{117DACBF-CA0C-42B0-85F7-7F9C4D62FADB}" srcOrd="0" destOrd="0" presId="urn:microsoft.com/office/officeart/2018/2/layout/IconVerticalSolidList"/>
    <dgm:cxn modelId="{3774BD9C-E25D-4EB5-A56F-DB3F88C39C06}" srcId="{DA95AE62-8CEC-4CA6-BDF0-436C295D5739}" destId="{F2C1EFC2-19C4-44FE-B5B7-A9F005F97458}" srcOrd="3" destOrd="0" parTransId="{268B77D7-9454-406C-93AE-3EF7D6E032EF}" sibTransId="{973405EF-473A-4BBB-AE78-E651ACF3E630}"/>
    <dgm:cxn modelId="{2169BCA9-893C-4B6C-8F57-77B319320500}" type="presOf" srcId="{FB6FF82E-0478-4585-AF81-E6E45349693E}" destId="{2C2F4476-0D17-4A57-983B-8FF98879967E}" srcOrd="0" destOrd="0" presId="urn:microsoft.com/office/officeart/2018/2/layout/IconVerticalSolidList"/>
    <dgm:cxn modelId="{1A5CACD8-7102-4DDE-BE05-F37E31D6161A}" type="presOf" srcId="{626CC86E-4D82-4FDF-84FC-024C4C195419}" destId="{081CC5A7-1967-4386-BDFF-EF25DFD32E68}" srcOrd="0" destOrd="0" presId="urn:microsoft.com/office/officeart/2018/2/layout/IconVerticalSolidList"/>
    <dgm:cxn modelId="{5A4831F5-599A-4845-A621-E7AC8A48CD4C}" type="presOf" srcId="{07EC4860-AA3A-4104-890F-FF8B8BDB6EA5}" destId="{CFD827A3-0514-4FEA-9006-DE7350F14F14}" srcOrd="0" destOrd="0" presId="urn:microsoft.com/office/officeart/2018/2/layout/IconVerticalSolidList"/>
    <dgm:cxn modelId="{7C6283FA-3E3D-49CD-B9AB-1CE81761FA73}" srcId="{DA95AE62-8CEC-4CA6-BDF0-436C295D5739}" destId="{FB6FF82E-0478-4585-AF81-E6E45349693E}" srcOrd="0" destOrd="0" parTransId="{BD517CA7-C614-4B34-91E6-F06525DAA1C1}" sibTransId="{5C9D223D-E65E-43E9-80AF-713326951CAD}"/>
    <dgm:cxn modelId="{655BA38A-263F-45D9-99B2-FC468B270459}" type="presParOf" srcId="{75F21F4C-CFD2-4634-9D19-2085C2B5D6F5}" destId="{AAA64E78-9F27-45A6-BA78-A3F8CA77CB9C}" srcOrd="0" destOrd="0" presId="urn:microsoft.com/office/officeart/2018/2/layout/IconVerticalSolidList"/>
    <dgm:cxn modelId="{63193B56-C8EE-485A-A735-2FEF25E6F20F}" type="presParOf" srcId="{AAA64E78-9F27-45A6-BA78-A3F8CA77CB9C}" destId="{A9C3BADB-C8DB-41C0-A6F4-1B534F9F0C77}" srcOrd="0" destOrd="0" presId="urn:microsoft.com/office/officeart/2018/2/layout/IconVerticalSolidList"/>
    <dgm:cxn modelId="{40BAB84D-1F7C-4AFB-9FFD-FBD229254CCC}" type="presParOf" srcId="{AAA64E78-9F27-45A6-BA78-A3F8CA77CB9C}" destId="{FA28C778-E52E-48C0-95DF-52133A683A13}" srcOrd="1" destOrd="0" presId="urn:microsoft.com/office/officeart/2018/2/layout/IconVerticalSolidList"/>
    <dgm:cxn modelId="{9357FD1B-79DE-4918-B8A1-CD37DE465439}" type="presParOf" srcId="{AAA64E78-9F27-45A6-BA78-A3F8CA77CB9C}" destId="{42BA6A65-EBBE-40C6-8617-33CA67105E6A}" srcOrd="2" destOrd="0" presId="urn:microsoft.com/office/officeart/2018/2/layout/IconVerticalSolidList"/>
    <dgm:cxn modelId="{89B2054D-5C0D-4D4C-B2E3-DCB41EA3541F}" type="presParOf" srcId="{AAA64E78-9F27-45A6-BA78-A3F8CA77CB9C}" destId="{2C2F4476-0D17-4A57-983B-8FF98879967E}" srcOrd="3" destOrd="0" presId="urn:microsoft.com/office/officeart/2018/2/layout/IconVerticalSolidList"/>
    <dgm:cxn modelId="{EA312AF9-8FBC-4BF3-9098-B8D159974BAF}" type="presParOf" srcId="{75F21F4C-CFD2-4634-9D19-2085C2B5D6F5}" destId="{E552CCE9-01EE-467A-97DB-A66F2FA0903E}" srcOrd="1" destOrd="0" presId="urn:microsoft.com/office/officeart/2018/2/layout/IconVerticalSolidList"/>
    <dgm:cxn modelId="{C4529594-7DF9-47F8-87E3-8F7CC2B7419D}" type="presParOf" srcId="{75F21F4C-CFD2-4634-9D19-2085C2B5D6F5}" destId="{ECEE38AA-634A-485D-A5FB-19D6FF2F0AEC}" srcOrd="2" destOrd="0" presId="urn:microsoft.com/office/officeart/2018/2/layout/IconVerticalSolidList"/>
    <dgm:cxn modelId="{7AE551CA-A5D0-44F3-8E6C-E269C859DEE9}" type="presParOf" srcId="{ECEE38AA-634A-485D-A5FB-19D6FF2F0AEC}" destId="{781BF788-DF4B-4B8E-95AB-10D4F2BA01EF}" srcOrd="0" destOrd="0" presId="urn:microsoft.com/office/officeart/2018/2/layout/IconVerticalSolidList"/>
    <dgm:cxn modelId="{553811F8-5E68-494D-A433-B5C6742B85EA}" type="presParOf" srcId="{ECEE38AA-634A-485D-A5FB-19D6FF2F0AEC}" destId="{27F96108-0682-4406-A643-824C3556BD9F}" srcOrd="1" destOrd="0" presId="urn:microsoft.com/office/officeart/2018/2/layout/IconVerticalSolidList"/>
    <dgm:cxn modelId="{73D7B4B4-A2C2-49F1-917D-A804F2790377}" type="presParOf" srcId="{ECEE38AA-634A-485D-A5FB-19D6FF2F0AEC}" destId="{9DD016AF-0930-401C-A3B4-B5EF2669EEF0}" srcOrd="2" destOrd="0" presId="urn:microsoft.com/office/officeart/2018/2/layout/IconVerticalSolidList"/>
    <dgm:cxn modelId="{A0C0AED1-9A3D-4F83-9B17-C293C0A8A1D2}" type="presParOf" srcId="{ECEE38AA-634A-485D-A5FB-19D6FF2F0AEC}" destId="{ED6C8703-BB06-488B-8D74-42D03E6AEB26}" srcOrd="3" destOrd="0" presId="urn:microsoft.com/office/officeart/2018/2/layout/IconVerticalSolidList"/>
    <dgm:cxn modelId="{96B3A15B-2ECC-40CE-AB74-B3E930AAFAB6}" type="presParOf" srcId="{75F21F4C-CFD2-4634-9D19-2085C2B5D6F5}" destId="{58C7F732-0E4E-453E-B024-642BBCFA2B24}" srcOrd="3" destOrd="0" presId="urn:microsoft.com/office/officeart/2018/2/layout/IconVerticalSolidList"/>
    <dgm:cxn modelId="{14E28D28-AA09-456A-B3F3-787EA4B3A673}" type="presParOf" srcId="{75F21F4C-CFD2-4634-9D19-2085C2B5D6F5}" destId="{7FCE0866-4358-4598-B6BD-63D252A5B7D2}" srcOrd="4" destOrd="0" presId="urn:microsoft.com/office/officeart/2018/2/layout/IconVerticalSolidList"/>
    <dgm:cxn modelId="{914F1A08-598F-460C-970E-5E19EBDE225C}" type="presParOf" srcId="{7FCE0866-4358-4598-B6BD-63D252A5B7D2}" destId="{552157A6-2CAC-4286-B69F-E1B792A42784}" srcOrd="0" destOrd="0" presId="urn:microsoft.com/office/officeart/2018/2/layout/IconVerticalSolidList"/>
    <dgm:cxn modelId="{9CF3199D-1E35-4D3E-A39C-B0F5CBA9328B}" type="presParOf" srcId="{7FCE0866-4358-4598-B6BD-63D252A5B7D2}" destId="{FE50721F-2595-4F0A-8F63-B21D0F32FEB4}" srcOrd="1" destOrd="0" presId="urn:microsoft.com/office/officeart/2018/2/layout/IconVerticalSolidList"/>
    <dgm:cxn modelId="{124E9009-79D4-40B5-BFD3-DC3A35A8F3E3}" type="presParOf" srcId="{7FCE0866-4358-4598-B6BD-63D252A5B7D2}" destId="{91A8D692-BEB9-4A23-A7AD-473066469790}" srcOrd="2" destOrd="0" presId="urn:microsoft.com/office/officeart/2018/2/layout/IconVerticalSolidList"/>
    <dgm:cxn modelId="{396FC6A0-1559-4D7F-901B-ADE7534BBB47}" type="presParOf" srcId="{7FCE0866-4358-4598-B6BD-63D252A5B7D2}" destId="{081CC5A7-1967-4386-BDFF-EF25DFD32E68}" srcOrd="3" destOrd="0" presId="urn:microsoft.com/office/officeart/2018/2/layout/IconVerticalSolidList"/>
    <dgm:cxn modelId="{5FD04F2B-0EC2-476B-A178-67A7DB367F61}" type="presParOf" srcId="{75F21F4C-CFD2-4634-9D19-2085C2B5D6F5}" destId="{350CC717-5BE2-4028-B899-2923FBD2DD27}" srcOrd="5" destOrd="0" presId="urn:microsoft.com/office/officeart/2018/2/layout/IconVerticalSolidList"/>
    <dgm:cxn modelId="{2EC98E04-530B-46E2-B49A-60A7C19C4C2E}" type="presParOf" srcId="{75F21F4C-CFD2-4634-9D19-2085C2B5D6F5}" destId="{2B5DD3DE-1D82-4660-8173-D7B6881EE14C}" srcOrd="6" destOrd="0" presId="urn:microsoft.com/office/officeart/2018/2/layout/IconVerticalSolidList"/>
    <dgm:cxn modelId="{1E594539-2338-46C1-9C7E-8A459A5B1C45}" type="presParOf" srcId="{2B5DD3DE-1D82-4660-8173-D7B6881EE14C}" destId="{6ACBBCE3-5BB5-42C4-BF94-9772D62E8472}" srcOrd="0" destOrd="0" presId="urn:microsoft.com/office/officeart/2018/2/layout/IconVerticalSolidList"/>
    <dgm:cxn modelId="{0A422E35-08A7-496B-A2FF-007417A728DF}" type="presParOf" srcId="{2B5DD3DE-1D82-4660-8173-D7B6881EE14C}" destId="{9B661FD4-CE9B-4DBC-A560-7DCDFD3938FB}" srcOrd="1" destOrd="0" presId="urn:microsoft.com/office/officeart/2018/2/layout/IconVerticalSolidList"/>
    <dgm:cxn modelId="{4B7FC6A2-AE21-4844-9899-D556A84556E1}" type="presParOf" srcId="{2B5DD3DE-1D82-4660-8173-D7B6881EE14C}" destId="{F1628E9D-B072-4A2D-8138-20F8DAE736C6}" srcOrd="2" destOrd="0" presId="urn:microsoft.com/office/officeart/2018/2/layout/IconVerticalSolidList"/>
    <dgm:cxn modelId="{A14F5165-1CC6-4487-8A1C-694ABC6245BD}" type="presParOf" srcId="{2B5DD3DE-1D82-4660-8173-D7B6881EE14C}" destId="{99BEAC02-73A6-4647-A1E9-392EFF330B60}" srcOrd="3" destOrd="0" presId="urn:microsoft.com/office/officeart/2018/2/layout/IconVerticalSolidList"/>
    <dgm:cxn modelId="{91BA7938-90D3-4700-BA27-C9A230AB7668}" type="presParOf" srcId="{75F21F4C-CFD2-4634-9D19-2085C2B5D6F5}" destId="{86065D1E-DAC7-4B9D-9EA6-D3B415D704D1}" srcOrd="7" destOrd="0" presId="urn:microsoft.com/office/officeart/2018/2/layout/IconVerticalSolidList"/>
    <dgm:cxn modelId="{7E823240-CEB3-49BF-B905-3624C6570A12}" type="presParOf" srcId="{75F21F4C-CFD2-4634-9D19-2085C2B5D6F5}" destId="{2FDF56FE-5C70-4ED6-93A8-4463B3142D7A}" srcOrd="8" destOrd="0" presId="urn:microsoft.com/office/officeart/2018/2/layout/IconVerticalSolidList"/>
    <dgm:cxn modelId="{F6481F3D-DDE4-458C-9A0D-AD2E355F8D1C}" type="presParOf" srcId="{2FDF56FE-5C70-4ED6-93A8-4463B3142D7A}" destId="{2D83487A-1ACC-4FCD-894C-6C056BC93EBA}" srcOrd="0" destOrd="0" presId="urn:microsoft.com/office/officeart/2018/2/layout/IconVerticalSolidList"/>
    <dgm:cxn modelId="{F8AD70DA-AF73-4A90-96D1-6198B98579F7}" type="presParOf" srcId="{2FDF56FE-5C70-4ED6-93A8-4463B3142D7A}" destId="{31AA9A34-3AE9-4A02-BA60-5ABEDB472D38}" srcOrd="1" destOrd="0" presId="urn:microsoft.com/office/officeart/2018/2/layout/IconVerticalSolidList"/>
    <dgm:cxn modelId="{F2F6C6A4-E618-408D-BE19-93604A44A61C}" type="presParOf" srcId="{2FDF56FE-5C70-4ED6-93A8-4463B3142D7A}" destId="{EE471CD3-E383-44A3-9764-E021F396BD8E}" srcOrd="2" destOrd="0" presId="urn:microsoft.com/office/officeart/2018/2/layout/IconVerticalSolidList"/>
    <dgm:cxn modelId="{5595DD30-F5BC-4CA4-ACD5-B7C82A577EDD}" type="presParOf" srcId="{2FDF56FE-5C70-4ED6-93A8-4463B3142D7A}" destId="{CFD827A3-0514-4FEA-9006-DE7350F14F14}" srcOrd="3" destOrd="0" presId="urn:microsoft.com/office/officeart/2018/2/layout/IconVerticalSolidList"/>
    <dgm:cxn modelId="{E01267C5-1230-426C-9368-21F47E5DD3D3}" type="presParOf" srcId="{75F21F4C-CFD2-4634-9D19-2085C2B5D6F5}" destId="{1D37190C-E2AE-485B-B0B6-C03D5EF5293F}" srcOrd="9" destOrd="0" presId="urn:microsoft.com/office/officeart/2018/2/layout/IconVerticalSolidList"/>
    <dgm:cxn modelId="{ACE9150F-06E3-4DEE-9D1E-559F3041C89B}" type="presParOf" srcId="{75F21F4C-CFD2-4634-9D19-2085C2B5D6F5}" destId="{4A51B045-459C-4579-822E-2BF3B343E199}" srcOrd="10" destOrd="0" presId="urn:microsoft.com/office/officeart/2018/2/layout/IconVerticalSolidList"/>
    <dgm:cxn modelId="{C6585C4F-4FA6-4D5A-90AA-226BF852CA6B}" type="presParOf" srcId="{4A51B045-459C-4579-822E-2BF3B343E199}" destId="{C6C7D6CD-7F2C-4DE0-85CE-35A7C9A85878}" srcOrd="0" destOrd="0" presId="urn:microsoft.com/office/officeart/2018/2/layout/IconVerticalSolidList"/>
    <dgm:cxn modelId="{902E968E-5187-49F4-BBF4-4D795272ED34}" type="presParOf" srcId="{4A51B045-459C-4579-822E-2BF3B343E199}" destId="{EB12C84F-BB6F-496B-911D-1637EDE2E0B3}" srcOrd="1" destOrd="0" presId="urn:microsoft.com/office/officeart/2018/2/layout/IconVerticalSolidList"/>
    <dgm:cxn modelId="{306E85E8-D170-4F0F-B9F1-F608F7ABB2CD}" type="presParOf" srcId="{4A51B045-459C-4579-822E-2BF3B343E199}" destId="{40D57844-83F3-451F-8022-F5AC580FF68A}" srcOrd="2" destOrd="0" presId="urn:microsoft.com/office/officeart/2018/2/layout/IconVerticalSolidList"/>
    <dgm:cxn modelId="{8EB6BA40-3037-4FD2-97FD-82A258C21BF8}" type="presParOf" srcId="{4A51B045-459C-4579-822E-2BF3B343E199}" destId="{117DACBF-CA0C-42B0-85F7-7F9C4D62FA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08097B-C463-4203-8DD6-3FBDD3783F3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D242C5-5A9D-4A7A-B652-887CE11EB5F1}">
      <dgm:prSet/>
      <dgm:spPr/>
      <dgm:t>
        <a:bodyPr/>
        <a:lstStyle/>
        <a:p>
          <a:r>
            <a:rPr lang="en-US"/>
            <a:t>What is Apache Spark</a:t>
          </a:r>
        </a:p>
      </dgm:t>
    </dgm:pt>
    <dgm:pt modelId="{C86E3DF3-BD89-4738-9A40-A173E533733A}" type="parTrans" cxnId="{33ABC64A-7AB0-476D-827A-EB274FC771FC}">
      <dgm:prSet/>
      <dgm:spPr/>
      <dgm:t>
        <a:bodyPr/>
        <a:lstStyle/>
        <a:p>
          <a:endParaRPr lang="en-US"/>
        </a:p>
      </dgm:t>
    </dgm:pt>
    <dgm:pt modelId="{9A235C13-FC0E-41BB-AA4C-1BF82191258D}" type="sibTrans" cxnId="{33ABC64A-7AB0-476D-827A-EB274FC771FC}">
      <dgm:prSet/>
      <dgm:spPr/>
      <dgm:t>
        <a:bodyPr/>
        <a:lstStyle/>
        <a:p>
          <a:endParaRPr lang="en-US"/>
        </a:p>
      </dgm:t>
    </dgm:pt>
    <dgm:pt modelId="{4952C45B-2F0C-4C02-B4D1-19595D336E68}">
      <dgm:prSet/>
      <dgm:spPr/>
      <dgm:t>
        <a:bodyPr/>
        <a:lstStyle/>
        <a:p>
          <a:r>
            <a:rPr lang="en-US"/>
            <a:t>What are RDD’s</a:t>
          </a:r>
        </a:p>
      </dgm:t>
    </dgm:pt>
    <dgm:pt modelId="{C10090A6-3852-4427-A76E-07739EB6E97F}" type="parTrans" cxnId="{6C4BB859-D45B-4D9A-94C0-D173077C03E9}">
      <dgm:prSet/>
      <dgm:spPr/>
      <dgm:t>
        <a:bodyPr/>
        <a:lstStyle/>
        <a:p>
          <a:endParaRPr lang="en-US"/>
        </a:p>
      </dgm:t>
    </dgm:pt>
    <dgm:pt modelId="{11E6E46E-AF88-43B8-A365-B01FFFCB387C}" type="sibTrans" cxnId="{6C4BB859-D45B-4D9A-94C0-D173077C03E9}">
      <dgm:prSet/>
      <dgm:spPr/>
      <dgm:t>
        <a:bodyPr/>
        <a:lstStyle/>
        <a:p>
          <a:endParaRPr lang="en-US"/>
        </a:p>
      </dgm:t>
    </dgm:pt>
    <dgm:pt modelId="{55C6A0DA-0AAD-447B-81A1-68F97ABB41F9}">
      <dgm:prSet/>
      <dgm:spPr/>
      <dgm:t>
        <a:bodyPr/>
        <a:lstStyle/>
        <a:p>
          <a:r>
            <a:rPr lang="en-US"/>
            <a:t>How Spark process data</a:t>
          </a:r>
        </a:p>
      </dgm:t>
    </dgm:pt>
    <dgm:pt modelId="{338C6035-CE2F-4C90-B0FD-F265980166F8}" type="parTrans" cxnId="{D840837B-ED26-4EAC-8A94-8324FA33320D}">
      <dgm:prSet/>
      <dgm:spPr/>
      <dgm:t>
        <a:bodyPr/>
        <a:lstStyle/>
        <a:p>
          <a:endParaRPr lang="en-US"/>
        </a:p>
      </dgm:t>
    </dgm:pt>
    <dgm:pt modelId="{B0285576-B42C-46A4-B6B4-B94CA9B73F6F}" type="sibTrans" cxnId="{D840837B-ED26-4EAC-8A94-8324FA33320D}">
      <dgm:prSet/>
      <dgm:spPr/>
      <dgm:t>
        <a:bodyPr/>
        <a:lstStyle/>
        <a:p>
          <a:endParaRPr lang="en-US"/>
        </a:p>
      </dgm:t>
    </dgm:pt>
    <dgm:pt modelId="{47D5537B-FCDB-479C-87E2-5A36C5ADB0D6}">
      <dgm:prSet/>
      <dgm:spPr/>
      <dgm:t>
        <a:bodyPr/>
        <a:lstStyle/>
        <a:p>
          <a:r>
            <a:rPr lang="en-US"/>
            <a:t>Loading Data into Spark RDD datframes</a:t>
          </a:r>
        </a:p>
      </dgm:t>
    </dgm:pt>
    <dgm:pt modelId="{19BF2B23-8524-45F1-9488-D584DDDB32C7}" type="parTrans" cxnId="{C27CDE98-9D38-4A3B-B6D1-FA41048083F8}">
      <dgm:prSet/>
      <dgm:spPr/>
      <dgm:t>
        <a:bodyPr/>
        <a:lstStyle/>
        <a:p>
          <a:endParaRPr lang="en-US"/>
        </a:p>
      </dgm:t>
    </dgm:pt>
    <dgm:pt modelId="{5F293765-3735-464A-B32B-049137EC68AF}" type="sibTrans" cxnId="{C27CDE98-9D38-4A3B-B6D1-FA41048083F8}">
      <dgm:prSet/>
      <dgm:spPr/>
      <dgm:t>
        <a:bodyPr/>
        <a:lstStyle/>
        <a:p>
          <a:endParaRPr lang="en-US"/>
        </a:p>
      </dgm:t>
    </dgm:pt>
    <dgm:pt modelId="{B15A0B79-95CA-4F3A-91F3-C1B70178D502}">
      <dgm:prSet/>
      <dgm:spPr/>
      <dgm:t>
        <a:bodyPr/>
        <a:lstStyle/>
        <a:p>
          <a:r>
            <a:rPr lang="en-US"/>
            <a:t>Data Transformation</a:t>
          </a:r>
        </a:p>
      </dgm:t>
    </dgm:pt>
    <dgm:pt modelId="{5B89C564-263D-4D38-BE95-5807733499F4}" type="parTrans" cxnId="{8B11D8DD-51E9-4765-AC7C-EC6253CB55EB}">
      <dgm:prSet/>
      <dgm:spPr/>
      <dgm:t>
        <a:bodyPr/>
        <a:lstStyle/>
        <a:p>
          <a:endParaRPr lang="en-US"/>
        </a:p>
      </dgm:t>
    </dgm:pt>
    <dgm:pt modelId="{D8E13CE6-3708-4A65-B406-E830B267C06E}" type="sibTrans" cxnId="{8B11D8DD-51E9-4765-AC7C-EC6253CB55EB}">
      <dgm:prSet/>
      <dgm:spPr/>
      <dgm:t>
        <a:bodyPr/>
        <a:lstStyle/>
        <a:p>
          <a:endParaRPr lang="en-US"/>
        </a:p>
      </dgm:t>
    </dgm:pt>
    <dgm:pt modelId="{28D8DE44-067F-462D-A172-57C0C47EB8F7}">
      <dgm:prSet/>
      <dgm:spPr/>
      <dgm:t>
        <a:bodyPr/>
        <a:lstStyle/>
        <a:p>
          <a:r>
            <a:rPr lang="en-US"/>
            <a:t>Filtering, binding, merging, collecting, Cleaning</a:t>
          </a:r>
        </a:p>
      </dgm:t>
    </dgm:pt>
    <dgm:pt modelId="{2392BD13-3ECC-49FC-8456-691E7059B965}" type="parTrans" cxnId="{C735AFA6-A96E-4613-ACE1-63143140BCF5}">
      <dgm:prSet/>
      <dgm:spPr/>
      <dgm:t>
        <a:bodyPr/>
        <a:lstStyle/>
        <a:p>
          <a:endParaRPr lang="en-US"/>
        </a:p>
      </dgm:t>
    </dgm:pt>
    <dgm:pt modelId="{DD43EB58-A2B1-489F-BB16-F1F6BB76340F}" type="sibTrans" cxnId="{C735AFA6-A96E-4613-ACE1-63143140BCF5}">
      <dgm:prSet/>
      <dgm:spPr/>
      <dgm:t>
        <a:bodyPr/>
        <a:lstStyle/>
        <a:p>
          <a:endParaRPr lang="en-US"/>
        </a:p>
      </dgm:t>
    </dgm:pt>
    <dgm:pt modelId="{044200AE-FE39-4B61-A02B-5CADA7709F55}">
      <dgm:prSet/>
      <dgm:spPr/>
      <dgm:t>
        <a:bodyPr/>
        <a:lstStyle/>
        <a:p>
          <a:r>
            <a:rPr lang="en-US"/>
            <a:t>Advanced Data Visualization Library</a:t>
          </a:r>
        </a:p>
      </dgm:t>
    </dgm:pt>
    <dgm:pt modelId="{12C0D251-3D14-461C-8BF8-CA3915912174}" type="parTrans" cxnId="{DFC11EE7-BAF6-4D2C-8C19-484C8FA76F01}">
      <dgm:prSet/>
      <dgm:spPr/>
      <dgm:t>
        <a:bodyPr/>
        <a:lstStyle/>
        <a:p>
          <a:endParaRPr lang="en-US"/>
        </a:p>
      </dgm:t>
    </dgm:pt>
    <dgm:pt modelId="{0B091729-0562-4ACC-B7FD-A36863005EE2}" type="sibTrans" cxnId="{DFC11EE7-BAF6-4D2C-8C19-484C8FA76F01}">
      <dgm:prSet/>
      <dgm:spPr/>
      <dgm:t>
        <a:bodyPr/>
        <a:lstStyle/>
        <a:p>
          <a:endParaRPr lang="en-US"/>
        </a:p>
      </dgm:t>
    </dgm:pt>
    <dgm:pt modelId="{4890A544-9216-475D-A325-45FBC1D44385}" type="pres">
      <dgm:prSet presAssocID="{2208097B-C463-4203-8DD6-3FBDD3783F32}" presName="linear" presStyleCnt="0">
        <dgm:presLayoutVars>
          <dgm:animLvl val="lvl"/>
          <dgm:resizeHandles val="exact"/>
        </dgm:presLayoutVars>
      </dgm:prSet>
      <dgm:spPr/>
    </dgm:pt>
    <dgm:pt modelId="{8D7375EF-649C-4500-88E1-21AD23E4B7A1}" type="pres">
      <dgm:prSet presAssocID="{C2D242C5-5A9D-4A7A-B652-887CE11EB5F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FD6EDCD-2668-43B5-9350-A0BD1157D1E6}" type="pres">
      <dgm:prSet presAssocID="{9A235C13-FC0E-41BB-AA4C-1BF82191258D}" presName="spacer" presStyleCnt="0"/>
      <dgm:spPr/>
    </dgm:pt>
    <dgm:pt modelId="{A398F09D-D837-4D09-A759-834914BD6BE6}" type="pres">
      <dgm:prSet presAssocID="{4952C45B-2F0C-4C02-B4D1-19595D336E6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1E501CA-9F2B-43C9-96FE-65CAFBD8DCB1}" type="pres">
      <dgm:prSet presAssocID="{11E6E46E-AF88-43B8-A365-B01FFFCB387C}" presName="spacer" presStyleCnt="0"/>
      <dgm:spPr/>
    </dgm:pt>
    <dgm:pt modelId="{66EA7448-D5D4-488D-A940-DD2BC19D2F72}" type="pres">
      <dgm:prSet presAssocID="{55C6A0DA-0AAD-447B-81A1-68F97ABB41F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D51FCFD-869B-4712-B013-8395205BE2B8}" type="pres">
      <dgm:prSet presAssocID="{B0285576-B42C-46A4-B6B4-B94CA9B73F6F}" presName="spacer" presStyleCnt="0"/>
      <dgm:spPr/>
    </dgm:pt>
    <dgm:pt modelId="{233C5F71-9381-4AD0-B141-462A08E6F3A3}" type="pres">
      <dgm:prSet presAssocID="{47D5537B-FCDB-479C-87E2-5A36C5ADB0D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D73457B-B3C7-4E32-825D-47C66F777947}" type="pres">
      <dgm:prSet presAssocID="{5F293765-3735-464A-B32B-049137EC68AF}" presName="spacer" presStyleCnt="0"/>
      <dgm:spPr/>
    </dgm:pt>
    <dgm:pt modelId="{3D777218-E154-4ECB-8E3D-6B1EC3E6C5F9}" type="pres">
      <dgm:prSet presAssocID="{B15A0B79-95CA-4F3A-91F3-C1B70178D50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E2004EE-92BC-4B68-9EAF-1B228ED8C640}" type="pres">
      <dgm:prSet presAssocID="{D8E13CE6-3708-4A65-B406-E830B267C06E}" presName="spacer" presStyleCnt="0"/>
      <dgm:spPr/>
    </dgm:pt>
    <dgm:pt modelId="{6754FD20-53F1-4A0E-AD99-A6D0923E8540}" type="pres">
      <dgm:prSet presAssocID="{28D8DE44-067F-462D-A172-57C0C47EB8F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DB2A03A-CD03-4833-9A61-C24BC4D6CDDC}" type="pres">
      <dgm:prSet presAssocID="{DD43EB58-A2B1-489F-BB16-F1F6BB76340F}" presName="spacer" presStyleCnt="0"/>
      <dgm:spPr/>
    </dgm:pt>
    <dgm:pt modelId="{1D3A3C10-B4C6-4698-A4F8-9FBCFB840F69}" type="pres">
      <dgm:prSet presAssocID="{044200AE-FE39-4B61-A02B-5CADA7709F5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FDE94929-60C8-4CE2-8F9F-C503773D0E94}" type="presOf" srcId="{2208097B-C463-4203-8DD6-3FBDD3783F32}" destId="{4890A544-9216-475D-A325-45FBC1D44385}" srcOrd="0" destOrd="0" presId="urn:microsoft.com/office/officeart/2005/8/layout/vList2"/>
    <dgm:cxn modelId="{A54BA22F-5325-4ED4-B032-92E55FD3053A}" type="presOf" srcId="{47D5537B-FCDB-479C-87E2-5A36C5ADB0D6}" destId="{233C5F71-9381-4AD0-B141-462A08E6F3A3}" srcOrd="0" destOrd="0" presId="urn:microsoft.com/office/officeart/2005/8/layout/vList2"/>
    <dgm:cxn modelId="{6013F362-EE47-4C0C-806E-6FD2EDB8AAE5}" type="presOf" srcId="{044200AE-FE39-4B61-A02B-5CADA7709F55}" destId="{1D3A3C10-B4C6-4698-A4F8-9FBCFB840F69}" srcOrd="0" destOrd="0" presId="urn:microsoft.com/office/officeart/2005/8/layout/vList2"/>
    <dgm:cxn modelId="{33ABC64A-7AB0-476D-827A-EB274FC771FC}" srcId="{2208097B-C463-4203-8DD6-3FBDD3783F32}" destId="{C2D242C5-5A9D-4A7A-B652-887CE11EB5F1}" srcOrd="0" destOrd="0" parTransId="{C86E3DF3-BD89-4738-9A40-A173E533733A}" sibTransId="{9A235C13-FC0E-41BB-AA4C-1BF82191258D}"/>
    <dgm:cxn modelId="{B30D294B-A645-4F6F-81E8-D5C5F19E888D}" type="presOf" srcId="{4952C45B-2F0C-4C02-B4D1-19595D336E68}" destId="{A398F09D-D837-4D09-A759-834914BD6BE6}" srcOrd="0" destOrd="0" presId="urn:microsoft.com/office/officeart/2005/8/layout/vList2"/>
    <dgm:cxn modelId="{6C4BB859-D45B-4D9A-94C0-D173077C03E9}" srcId="{2208097B-C463-4203-8DD6-3FBDD3783F32}" destId="{4952C45B-2F0C-4C02-B4D1-19595D336E68}" srcOrd="1" destOrd="0" parTransId="{C10090A6-3852-4427-A76E-07739EB6E97F}" sibTransId="{11E6E46E-AF88-43B8-A365-B01FFFCB387C}"/>
    <dgm:cxn modelId="{D840837B-ED26-4EAC-8A94-8324FA33320D}" srcId="{2208097B-C463-4203-8DD6-3FBDD3783F32}" destId="{55C6A0DA-0AAD-447B-81A1-68F97ABB41F9}" srcOrd="2" destOrd="0" parTransId="{338C6035-CE2F-4C90-B0FD-F265980166F8}" sibTransId="{B0285576-B42C-46A4-B6B4-B94CA9B73F6F}"/>
    <dgm:cxn modelId="{8532777E-87D8-4E2A-818F-08B547DBFEB4}" type="presOf" srcId="{55C6A0DA-0AAD-447B-81A1-68F97ABB41F9}" destId="{66EA7448-D5D4-488D-A940-DD2BC19D2F72}" srcOrd="0" destOrd="0" presId="urn:microsoft.com/office/officeart/2005/8/layout/vList2"/>
    <dgm:cxn modelId="{C27CDE98-9D38-4A3B-B6D1-FA41048083F8}" srcId="{2208097B-C463-4203-8DD6-3FBDD3783F32}" destId="{47D5537B-FCDB-479C-87E2-5A36C5ADB0D6}" srcOrd="3" destOrd="0" parTransId="{19BF2B23-8524-45F1-9488-D584DDDB32C7}" sibTransId="{5F293765-3735-464A-B32B-049137EC68AF}"/>
    <dgm:cxn modelId="{C735AFA6-A96E-4613-ACE1-63143140BCF5}" srcId="{2208097B-C463-4203-8DD6-3FBDD3783F32}" destId="{28D8DE44-067F-462D-A172-57C0C47EB8F7}" srcOrd="5" destOrd="0" parTransId="{2392BD13-3ECC-49FC-8456-691E7059B965}" sibTransId="{DD43EB58-A2B1-489F-BB16-F1F6BB76340F}"/>
    <dgm:cxn modelId="{05D399B6-7991-4C31-8165-1376FD0769B9}" type="presOf" srcId="{B15A0B79-95CA-4F3A-91F3-C1B70178D502}" destId="{3D777218-E154-4ECB-8E3D-6B1EC3E6C5F9}" srcOrd="0" destOrd="0" presId="urn:microsoft.com/office/officeart/2005/8/layout/vList2"/>
    <dgm:cxn modelId="{CDBF92CD-93E8-4C24-AAF0-FA5C3A80D83F}" type="presOf" srcId="{C2D242C5-5A9D-4A7A-B652-887CE11EB5F1}" destId="{8D7375EF-649C-4500-88E1-21AD23E4B7A1}" srcOrd="0" destOrd="0" presId="urn:microsoft.com/office/officeart/2005/8/layout/vList2"/>
    <dgm:cxn modelId="{8B11D8DD-51E9-4765-AC7C-EC6253CB55EB}" srcId="{2208097B-C463-4203-8DD6-3FBDD3783F32}" destId="{B15A0B79-95CA-4F3A-91F3-C1B70178D502}" srcOrd="4" destOrd="0" parTransId="{5B89C564-263D-4D38-BE95-5807733499F4}" sibTransId="{D8E13CE6-3708-4A65-B406-E830B267C06E}"/>
    <dgm:cxn modelId="{56CE82E3-E7F1-4C62-8489-E83E7ECC7534}" type="presOf" srcId="{28D8DE44-067F-462D-A172-57C0C47EB8F7}" destId="{6754FD20-53F1-4A0E-AD99-A6D0923E8540}" srcOrd="0" destOrd="0" presId="urn:microsoft.com/office/officeart/2005/8/layout/vList2"/>
    <dgm:cxn modelId="{DFC11EE7-BAF6-4D2C-8C19-484C8FA76F01}" srcId="{2208097B-C463-4203-8DD6-3FBDD3783F32}" destId="{044200AE-FE39-4B61-A02B-5CADA7709F55}" srcOrd="6" destOrd="0" parTransId="{12C0D251-3D14-461C-8BF8-CA3915912174}" sibTransId="{0B091729-0562-4ACC-B7FD-A36863005EE2}"/>
    <dgm:cxn modelId="{10F5F26F-B86C-4D5E-9204-F51617B93483}" type="presParOf" srcId="{4890A544-9216-475D-A325-45FBC1D44385}" destId="{8D7375EF-649C-4500-88E1-21AD23E4B7A1}" srcOrd="0" destOrd="0" presId="urn:microsoft.com/office/officeart/2005/8/layout/vList2"/>
    <dgm:cxn modelId="{712667CC-639A-4A7C-AFBB-A25F6E344E50}" type="presParOf" srcId="{4890A544-9216-475D-A325-45FBC1D44385}" destId="{3FD6EDCD-2668-43B5-9350-A0BD1157D1E6}" srcOrd="1" destOrd="0" presId="urn:microsoft.com/office/officeart/2005/8/layout/vList2"/>
    <dgm:cxn modelId="{5F85599B-7E6A-42AF-AD2F-2F15F781089A}" type="presParOf" srcId="{4890A544-9216-475D-A325-45FBC1D44385}" destId="{A398F09D-D837-4D09-A759-834914BD6BE6}" srcOrd="2" destOrd="0" presId="urn:microsoft.com/office/officeart/2005/8/layout/vList2"/>
    <dgm:cxn modelId="{7DBA6557-97A6-4CE1-BA00-A679D8447B0B}" type="presParOf" srcId="{4890A544-9216-475D-A325-45FBC1D44385}" destId="{C1E501CA-9F2B-43C9-96FE-65CAFBD8DCB1}" srcOrd="3" destOrd="0" presId="urn:microsoft.com/office/officeart/2005/8/layout/vList2"/>
    <dgm:cxn modelId="{EEECB324-DE13-400E-BF67-95DBA991F8A6}" type="presParOf" srcId="{4890A544-9216-475D-A325-45FBC1D44385}" destId="{66EA7448-D5D4-488D-A940-DD2BC19D2F72}" srcOrd="4" destOrd="0" presId="urn:microsoft.com/office/officeart/2005/8/layout/vList2"/>
    <dgm:cxn modelId="{1ADB9C8A-CF61-4D66-B88E-D31BB22712D8}" type="presParOf" srcId="{4890A544-9216-475D-A325-45FBC1D44385}" destId="{3D51FCFD-869B-4712-B013-8395205BE2B8}" srcOrd="5" destOrd="0" presId="urn:microsoft.com/office/officeart/2005/8/layout/vList2"/>
    <dgm:cxn modelId="{0EA75526-E9D4-4AE7-B82E-DE3846CAD1AE}" type="presParOf" srcId="{4890A544-9216-475D-A325-45FBC1D44385}" destId="{233C5F71-9381-4AD0-B141-462A08E6F3A3}" srcOrd="6" destOrd="0" presId="urn:microsoft.com/office/officeart/2005/8/layout/vList2"/>
    <dgm:cxn modelId="{FD7AD714-6E00-42DB-A1F7-38B59204923F}" type="presParOf" srcId="{4890A544-9216-475D-A325-45FBC1D44385}" destId="{5D73457B-B3C7-4E32-825D-47C66F777947}" srcOrd="7" destOrd="0" presId="urn:microsoft.com/office/officeart/2005/8/layout/vList2"/>
    <dgm:cxn modelId="{794822F2-1C6B-485D-A8EE-787D74319893}" type="presParOf" srcId="{4890A544-9216-475D-A325-45FBC1D44385}" destId="{3D777218-E154-4ECB-8E3D-6B1EC3E6C5F9}" srcOrd="8" destOrd="0" presId="urn:microsoft.com/office/officeart/2005/8/layout/vList2"/>
    <dgm:cxn modelId="{A540F4A7-596C-429B-9756-1E57C3472733}" type="presParOf" srcId="{4890A544-9216-475D-A325-45FBC1D44385}" destId="{9E2004EE-92BC-4B68-9EAF-1B228ED8C640}" srcOrd="9" destOrd="0" presId="urn:microsoft.com/office/officeart/2005/8/layout/vList2"/>
    <dgm:cxn modelId="{26118A1E-9BA5-424D-A93E-26BD4B6F36D2}" type="presParOf" srcId="{4890A544-9216-475D-A325-45FBC1D44385}" destId="{6754FD20-53F1-4A0E-AD99-A6D0923E8540}" srcOrd="10" destOrd="0" presId="urn:microsoft.com/office/officeart/2005/8/layout/vList2"/>
    <dgm:cxn modelId="{C261255B-CB61-444F-9DFF-CBCE7043ED4E}" type="presParOf" srcId="{4890A544-9216-475D-A325-45FBC1D44385}" destId="{ADB2A03A-CD03-4833-9A61-C24BC4D6CDDC}" srcOrd="11" destOrd="0" presId="urn:microsoft.com/office/officeart/2005/8/layout/vList2"/>
    <dgm:cxn modelId="{F0BB9625-3FEB-45FF-99B2-0F69E3144A57}" type="presParOf" srcId="{4890A544-9216-475D-A325-45FBC1D44385}" destId="{1D3A3C10-B4C6-4698-A4F8-9FBCFB840F6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4239C-5C6C-48E0-9753-05AC7D9560D8}">
      <dsp:nvSpPr>
        <dsp:cNvPr id="0" name=""/>
        <dsp:cNvSpPr/>
      </dsp:nvSpPr>
      <dsp:spPr>
        <a:xfrm>
          <a:off x="0" y="59357"/>
          <a:ext cx="4828172" cy="10628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the issues are identified, they can be minimized</a:t>
          </a:r>
        </a:p>
      </dsp:txBody>
      <dsp:txXfrm>
        <a:off x="51885" y="111242"/>
        <a:ext cx="4724402" cy="959101"/>
      </dsp:txXfrm>
    </dsp:sp>
    <dsp:sp modelId="{49F14576-7AEF-4A95-A265-7776A3C4BC5F}">
      <dsp:nvSpPr>
        <dsp:cNvPr id="0" name=""/>
        <dsp:cNvSpPr/>
      </dsp:nvSpPr>
      <dsp:spPr>
        <a:xfrm>
          <a:off x="0" y="1176949"/>
          <a:ext cx="4828172" cy="1062871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Digging the overlooked issues could highlight key elements that can possibly affect the mortality rate</a:t>
          </a:r>
        </a:p>
      </dsp:txBody>
      <dsp:txXfrm>
        <a:off x="51885" y="1228834"/>
        <a:ext cx="4724402" cy="959101"/>
      </dsp:txXfrm>
    </dsp:sp>
    <dsp:sp modelId="{E67039FB-7920-480D-8551-4168946DFBCE}">
      <dsp:nvSpPr>
        <dsp:cNvPr id="0" name=""/>
        <dsp:cNvSpPr/>
      </dsp:nvSpPr>
      <dsp:spPr>
        <a:xfrm>
          <a:off x="0" y="2294541"/>
          <a:ext cx="4828172" cy="106287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Spreading awareness</a:t>
          </a:r>
        </a:p>
      </dsp:txBody>
      <dsp:txXfrm>
        <a:off x="51885" y="2346426"/>
        <a:ext cx="4724402" cy="959101"/>
      </dsp:txXfrm>
    </dsp:sp>
    <dsp:sp modelId="{4E78FC3A-4788-4959-A001-5AFF093912F7}">
      <dsp:nvSpPr>
        <dsp:cNvPr id="0" name=""/>
        <dsp:cNvSpPr/>
      </dsp:nvSpPr>
      <dsp:spPr>
        <a:xfrm>
          <a:off x="0" y="3412133"/>
          <a:ext cx="4828172" cy="1062871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Contributing to the good cause</a:t>
          </a:r>
        </a:p>
      </dsp:txBody>
      <dsp:txXfrm>
        <a:off x="51885" y="3464018"/>
        <a:ext cx="4724402" cy="959101"/>
      </dsp:txXfrm>
    </dsp:sp>
    <dsp:sp modelId="{7AB23302-CBE7-4018-830E-B8BA93475091}">
      <dsp:nvSpPr>
        <dsp:cNvPr id="0" name=""/>
        <dsp:cNvSpPr/>
      </dsp:nvSpPr>
      <dsp:spPr>
        <a:xfrm>
          <a:off x="0" y="4529725"/>
          <a:ext cx="4828172" cy="106287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Responsibility as a human being to care for another human being</a:t>
          </a:r>
        </a:p>
      </dsp:txBody>
      <dsp:txXfrm>
        <a:off x="51885" y="4581610"/>
        <a:ext cx="4724402" cy="959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BC2E9-7F05-4881-B322-2ED6E6C923AD}">
      <dsp:nvSpPr>
        <dsp:cNvPr id="0" name=""/>
        <dsp:cNvSpPr/>
      </dsp:nvSpPr>
      <dsp:spPr>
        <a:xfrm>
          <a:off x="671988" y="580"/>
          <a:ext cx="2742307" cy="16453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Performance</a:t>
          </a:r>
        </a:p>
      </dsp:txBody>
      <dsp:txXfrm>
        <a:off x="671988" y="580"/>
        <a:ext cx="2742307" cy="1645384"/>
      </dsp:txXfrm>
    </dsp:sp>
    <dsp:sp modelId="{99B486D8-69C7-4D7B-91C0-5EED0ED43E5B}">
      <dsp:nvSpPr>
        <dsp:cNvPr id="0" name=""/>
        <dsp:cNvSpPr/>
      </dsp:nvSpPr>
      <dsp:spPr>
        <a:xfrm>
          <a:off x="3688526" y="580"/>
          <a:ext cx="2742307" cy="16453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Ease of Use</a:t>
          </a:r>
        </a:p>
      </dsp:txBody>
      <dsp:txXfrm>
        <a:off x="3688526" y="580"/>
        <a:ext cx="2742307" cy="1645384"/>
      </dsp:txXfrm>
    </dsp:sp>
    <dsp:sp modelId="{A8153802-F775-49BD-956C-B20CD642797D}">
      <dsp:nvSpPr>
        <dsp:cNvPr id="0" name=""/>
        <dsp:cNvSpPr/>
      </dsp:nvSpPr>
      <dsp:spPr>
        <a:xfrm>
          <a:off x="6705064" y="580"/>
          <a:ext cx="2742307" cy="16453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Data Processing</a:t>
          </a:r>
        </a:p>
      </dsp:txBody>
      <dsp:txXfrm>
        <a:off x="6705064" y="580"/>
        <a:ext cx="2742307" cy="1645384"/>
      </dsp:txXfrm>
    </dsp:sp>
    <dsp:sp modelId="{6E7D074A-2682-40EF-98E1-FC0DAA06441F}">
      <dsp:nvSpPr>
        <dsp:cNvPr id="0" name=""/>
        <dsp:cNvSpPr/>
      </dsp:nvSpPr>
      <dsp:spPr>
        <a:xfrm>
          <a:off x="671988" y="1920195"/>
          <a:ext cx="2742307" cy="16453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Security</a:t>
          </a:r>
        </a:p>
      </dsp:txBody>
      <dsp:txXfrm>
        <a:off x="671988" y="1920195"/>
        <a:ext cx="2742307" cy="1645384"/>
      </dsp:txXfrm>
    </dsp:sp>
    <dsp:sp modelId="{0BDD5E3F-3FF3-49E8-977A-68EBA88436F3}">
      <dsp:nvSpPr>
        <dsp:cNvPr id="0" name=""/>
        <dsp:cNvSpPr/>
      </dsp:nvSpPr>
      <dsp:spPr>
        <a:xfrm>
          <a:off x="3688526" y="1920195"/>
          <a:ext cx="2742307" cy="16453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Fault Tolerance</a:t>
          </a:r>
        </a:p>
      </dsp:txBody>
      <dsp:txXfrm>
        <a:off x="3688526" y="1920195"/>
        <a:ext cx="2742307" cy="1645384"/>
      </dsp:txXfrm>
    </dsp:sp>
    <dsp:sp modelId="{7ED6F086-61CB-42E6-B121-29A26ABA3EE4}">
      <dsp:nvSpPr>
        <dsp:cNvPr id="0" name=""/>
        <dsp:cNvSpPr/>
      </dsp:nvSpPr>
      <dsp:spPr>
        <a:xfrm>
          <a:off x="6705064" y="1920195"/>
          <a:ext cx="2742307" cy="16453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Multilingual</a:t>
          </a:r>
        </a:p>
      </dsp:txBody>
      <dsp:txXfrm>
        <a:off x="6705064" y="1920195"/>
        <a:ext cx="2742307" cy="1645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3A98-C3A3-4902-891F-BC1EA0521D39}">
      <dsp:nvSpPr>
        <dsp:cNvPr id="0" name=""/>
        <dsp:cNvSpPr/>
      </dsp:nvSpPr>
      <dsp:spPr>
        <a:xfrm>
          <a:off x="0" y="780037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Showing the max deaths top 10 deaths by country</a:t>
          </a:r>
        </a:p>
      </dsp:txBody>
      <dsp:txXfrm>
        <a:off x="23417" y="803454"/>
        <a:ext cx="6145485" cy="432866"/>
      </dsp:txXfrm>
    </dsp:sp>
    <dsp:sp modelId="{2870DDFC-EFE6-4D65-9A6A-04252731E24D}">
      <dsp:nvSpPr>
        <dsp:cNvPr id="0" name=""/>
        <dsp:cNvSpPr/>
      </dsp:nvSpPr>
      <dsp:spPr>
        <a:xfrm>
          <a:off x="0" y="1317337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Bar Chart : 1955 to 2022 How the deaths year wise in USA</a:t>
          </a:r>
        </a:p>
      </dsp:txBody>
      <dsp:txXfrm>
        <a:off x="23417" y="1340754"/>
        <a:ext cx="6145485" cy="432866"/>
      </dsp:txXfrm>
    </dsp:sp>
    <dsp:sp modelId="{92365AA9-E3B7-4703-899E-642893C5ADD8}">
      <dsp:nvSpPr>
        <dsp:cNvPr id="0" name=""/>
        <dsp:cNvSpPr/>
      </dsp:nvSpPr>
      <dsp:spPr>
        <a:xfrm>
          <a:off x="0" y="1854638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Infant death vs overall deaths</a:t>
          </a:r>
        </a:p>
      </dsp:txBody>
      <dsp:txXfrm>
        <a:off x="23417" y="1878055"/>
        <a:ext cx="6145485" cy="432866"/>
      </dsp:txXfrm>
    </dsp:sp>
    <dsp:sp modelId="{258F68C3-051C-4B3B-9949-08D994E2EC40}">
      <dsp:nvSpPr>
        <dsp:cNvPr id="0" name=""/>
        <dsp:cNvSpPr/>
      </dsp:nvSpPr>
      <dsp:spPr>
        <a:xfrm>
          <a:off x="0" y="2391937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Top 10 diseases reasons died in USA</a:t>
          </a:r>
        </a:p>
      </dsp:txBody>
      <dsp:txXfrm>
        <a:off x="23417" y="2415354"/>
        <a:ext cx="6145485" cy="432866"/>
      </dsp:txXfrm>
    </dsp:sp>
    <dsp:sp modelId="{0F4155F9-9267-4049-B0AA-F16EE6ED81D9}">
      <dsp:nvSpPr>
        <dsp:cNvPr id="0" name=""/>
        <dsp:cNvSpPr/>
      </dsp:nvSpPr>
      <dsp:spPr>
        <a:xfrm>
          <a:off x="0" y="2929238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Obesity from 1955 to 2022</a:t>
          </a:r>
        </a:p>
      </dsp:txBody>
      <dsp:txXfrm>
        <a:off x="23417" y="2952655"/>
        <a:ext cx="6145485" cy="432866"/>
      </dsp:txXfrm>
    </dsp:sp>
    <dsp:sp modelId="{8F07578F-5D25-4A1C-8BBB-63A82665FA20}">
      <dsp:nvSpPr>
        <dsp:cNvPr id="0" name=""/>
        <dsp:cNvSpPr/>
      </dsp:nvSpPr>
      <dsp:spPr>
        <a:xfrm>
          <a:off x="0" y="3466538"/>
          <a:ext cx="619231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Accidents deaths from 1955 to 2022</a:t>
          </a:r>
        </a:p>
      </dsp:txBody>
      <dsp:txXfrm>
        <a:off x="23417" y="3489955"/>
        <a:ext cx="6145485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3BADB-C8DB-41C0-A6F4-1B534F9F0C77}">
      <dsp:nvSpPr>
        <dsp:cNvPr id="0" name=""/>
        <dsp:cNvSpPr/>
      </dsp:nvSpPr>
      <dsp:spPr>
        <a:xfrm>
          <a:off x="0" y="1780"/>
          <a:ext cx="6263640" cy="758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C778-E52E-48C0-95DF-52133A683A13}">
      <dsp:nvSpPr>
        <dsp:cNvPr id="0" name=""/>
        <dsp:cNvSpPr/>
      </dsp:nvSpPr>
      <dsp:spPr>
        <a:xfrm>
          <a:off x="229529" y="172505"/>
          <a:ext cx="417326" cy="417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F4476-0D17-4A57-983B-8FF98879967E}">
      <dsp:nvSpPr>
        <dsp:cNvPr id="0" name=""/>
        <dsp:cNvSpPr/>
      </dsp:nvSpPr>
      <dsp:spPr>
        <a:xfrm>
          <a:off x="876386" y="1780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Bringing several unaddressed issues into limelight to gain the attention of authorities</a:t>
          </a:r>
        </a:p>
      </dsp:txBody>
      <dsp:txXfrm>
        <a:off x="876386" y="1780"/>
        <a:ext cx="5387253" cy="758776"/>
      </dsp:txXfrm>
    </dsp:sp>
    <dsp:sp modelId="{781BF788-DF4B-4B8E-95AB-10D4F2BA01EF}">
      <dsp:nvSpPr>
        <dsp:cNvPr id="0" name=""/>
        <dsp:cNvSpPr/>
      </dsp:nvSpPr>
      <dsp:spPr>
        <a:xfrm>
          <a:off x="0" y="950250"/>
          <a:ext cx="6263640" cy="758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96108-0682-4406-A643-824C3556BD9F}">
      <dsp:nvSpPr>
        <dsp:cNvPr id="0" name=""/>
        <dsp:cNvSpPr/>
      </dsp:nvSpPr>
      <dsp:spPr>
        <a:xfrm>
          <a:off x="229529" y="1120975"/>
          <a:ext cx="417326" cy="417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C8703-BB06-488B-8D74-42D03E6AEB26}">
      <dsp:nvSpPr>
        <dsp:cNvPr id="0" name=""/>
        <dsp:cNvSpPr/>
      </dsp:nvSpPr>
      <dsp:spPr>
        <a:xfrm>
          <a:off x="876386" y="950250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Society gets benefitted in a big way</a:t>
          </a:r>
        </a:p>
      </dsp:txBody>
      <dsp:txXfrm>
        <a:off x="876386" y="950250"/>
        <a:ext cx="5387253" cy="758776"/>
      </dsp:txXfrm>
    </dsp:sp>
    <dsp:sp modelId="{552157A6-2CAC-4286-B69F-E1B792A42784}">
      <dsp:nvSpPr>
        <dsp:cNvPr id="0" name=""/>
        <dsp:cNvSpPr/>
      </dsp:nvSpPr>
      <dsp:spPr>
        <a:xfrm>
          <a:off x="0" y="1898720"/>
          <a:ext cx="6263640" cy="7587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0721F-2595-4F0A-8F63-B21D0F32FEB4}">
      <dsp:nvSpPr>
        <dsp:cNvPr id="0" name=""/>
        <dsp:cNvSpPr/>
      </dsp:nvSpPr>
      <dsp:spPr>
        <a:xfrm>
          <a:off x="229529" y="2069445"/>
          <a:ext cx="417326" cy="417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CC5A7-1967-4386-BDFF-EF25DFD32E68}">
      <dsp:nvSpPr>
        <dsp:cNvPr id="0" name=""/>
        <dsp:cNvSpPr/>
      </dsp:nvSpPr>
      <dsp:spPr>
        <a:xfrm>
          <a:off x="876386" y="1898720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Awareness is spread among the people</a:t>
          </a:r>
        </a:p>
      </dsp:txBody>
      <dsp:txXfrm>
        <a:off x="876386" y="1898720"/>
        <a:ext cx="5387253" cy="758776"/>
      </dsp:txXfrm>
    </dsp:sp>
    <dsp:sp modelId="{6ACBBCE3-5BB5-42C4-BF94-9772D62E8472}">
      <dsp:nvSpPr>
        <dsp:cNvPr id="0" name=""/>
        <dsp:cNvSpPr/>
      </dsp:nvSpPr>
      <dsp:spPr>
        <a:xfrm>
          <a:off x="0" y="2847191"/>
          <a:ext cx="6263640" cy="758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61FD4-CE9B-4DBC-A560-7DCDFD3938FB}">
      <dsp:nvSpPr>
        <dsp:cNvPr id="0" name=""/>
        <dsp:cNvSpPr/>
      </dsp:nvSpPr>
      <dsp:spPr>
        <a:xfrm>
          <a:off x="229529" y="3017915"/>
          <a:ext cx="417326" cy="417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EAC02-73A6-4647-A1E9-392EFF330B60}">
      <dsp:nvSpPr>
        <dsp:cNvPr id="0" name=""/>
        <dsp:cNvSpPr/>
      </dsp:nvSpPr>
      <dsp:spPr>
        <a:xfrm>
          <a:off x="876386" y="2847191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of health schemes</a:t>
          </a:r>
        </a:p>
      </dsp:txBody>
      <dsp:txXfrm>
        <a:off x="876386" y="2847191"/>
        <a:ext cx="5387253" cy="758776"/>
      </dsp:txXfrm>
    </dsp:sp>
    <dsp:sp modelId="{2D83487A-1ACC-4FCD-894C-6C056BC93EBA}">
      <dsp:nvSpPr>
        <dsp:cNvPr id="0" name=""/>
        <dsp:cNvSpPr/>
      </dsp:nvSpPr>
      <dsp:spPr>
        <a:xfrm>
          <a:off x="0" y="3795661"/>
          <a:ext cx="6263640" cy="7587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A9A34-3AE9-4A02-BA60-5ABEDB472D38}">
      <dsp:nvSpPr>
        <dsp:cNvPr id="0" name=""/>
        <dsp:cNvSpPr/>
      </dsp:nvSpPr>
      <dsp:spPr>
        <a:xfrm>
          <a:off x="229529" y="3966385"/>
          <a:ext cx="417326" cy="4173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827A3-0514-4FEA-9006-DE7350F14F14}">
      <dsp:nvSpPr>
        <dsp:cNvPr id="0" name=""/>
        <dsp:cNvSpPr/>
      </dsp:nvSpPr>
      <dsp:spPr>
        <a:xfrm>
          <a:off x="876386" y="3795661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Raising funds to offer</a:t>
          </a:r>
        </a:p>
      </dsp:txBody>
      <dsp:txXfrm>
        <a:off x="876386" y="3795661"/>
        <a:ext cx="5387253" cy="758776"/>
      </dsp:txXfrm>
    </dsp:sp>
    <dsp:sp modelId="{C6C7D6CD-7F2C-4DE0-85CE-35A7C9A85878}">
      <dsp:nvSpPr>
        <dsp:cNvPr id="0" name=""/>
        <dsp:cNvSpPr/>
      </dsp:nvSpPr>
      <dsp:spPr>
        <a:xfrm>
          <a:off x="0" y="4744131"/>
          <a:ext cx="6263640" cy="758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2C84F-BB6F-496B-911D-1637EDE2E0B3}">
      <dsp:nvSpPr>
        <dsp:cNvPr id="0" name=""/>
        <dsp:cNvSpPr/>
      </dsp:nvSpPr>
      <dsp:spPr>
        <a:xfrm>
          <a:off x="229529" y="4914855"/>
          <a:ext cx="417326" cy="4173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DACBF-CA0C-42B0-85F7-7F9C4D62FADB}">
      <dsp:nvSpPr>
        <dsp:cNvPr id="0" name=""/>
        <dsp:cNvSpPr/>
      </dsp:nvSpPr>
      <dsp:spPr>
        <a:xfrm>
          <a:off x="876386" y="4744131"/>
          <a:ext cx="5387253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Identification of unknown diseases that could trigger a pandemic</a:t>
          </a:r>
        </a:p>
      </dsp:txBody>
      <dsp:txXfrm>
        <a:off x="876386" y="4744131"/>
        <a:ext cx="5387253" cy="758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375EF-649C-4500-88E1-21AD23E4B7A1}">
      <dsp:nvSpPr>
        <dsp:cNvPr id="0" name=""/>
        <dsp:cNvSpPr/>
      </dsp:nvSpPr>
      <dsp:spPr>
        <a:xfrm>
          <a:off x="0" y="530244"/>
          <a:ext cx="6263640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is Apache Spark</a:t>
          </a:r>
        </a:p>
      </dsp:txBody>
      <dsp:txXfrm>
        <a:off x="28100" y="558344"/>
        <a:ext cx="6207440" cy="519439"/>
      </dsp:txXfrm>
    </dsp:sp>
    <dsp:sp modelId="{A398F09D-D837-4D09-A759-834914BD6BE6}">
      <dsp:nvSpPr>
        <dsp:cNvPr id="0" name=""/>
        <dsp:cNvSpPr/>
      </dsp:nvSpPr>
      <dsp:spPr>
        <a:xfrm>
          <a:off x="0" y="1175004"/>
          <a:ext cx="6263640" cy="575639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are RDD’s</a:t>
          </a:r>
        </a:p>
      </dsp:txBody>
      <dsp:txXfrm>
        <a:off x="28100" y="1203104"/>
        <a:ext cx="6207440" cy="519439"/>
      </dsp:txXfrm>
    </dsp:sp>
    <dsp:sp modelId="{66EA7448-D5D4-488D-A940-DD2BC19D2F72}">
      <dsp:nvSpPr>
        <dsp:cNvPr id="0" name=""/>
        <dsp:cNvSpPr/>
      </dsp:nvSpPr>
      <dsp:spPr>
        <a:xfrm>
          <a:off x="0" y="1819764"/>
          <a:ext cx="6263640" cy="57563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How Spark process data</a:t>
          </a:r>
        </a:p>
      </dsp:txBody>
      <dsp:txXfrm>
        <a:off x="28100" y="1847864"/>
        <a:ext cx="6207440" cy="519439"/>
      </dsp:txXfrm>
    </dsp:sp>
    <dsp:sp modelId="{233C5F71-9381-4AD0-B141-462A08E6F3A3}">
      <dsp:nvSpPr>
        <dsp:cNvPr id="0" name=""/>
        <dsp:cNvSpPr/>
      </dsp:nvSpPr>
      <dsp:spPr>
        <a:xfrm>
          <a:off x="0" y="2464524"/>
          <a:ext cx="6263640" cy="57563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Loading Data into Spark RDD datframes</a:t>
          </a:r>
        </a:p>
      </dsp:txBody>
      <dsp:txXfrm>
        <a:off x="28100" y="2492624"/>
        <a:ext cx="6207440" cy="519439"/>
      </dsp:txXfrm>
    </dsp:sp>
    <dsp:sp modelId="{3D777218-E154-4ECB-8E3D-6B1EC3E6C5F9}">
      <dsp:nvSpPr>
        <dsp:cNvPr id="0" name=""/>
        <dsp:cNvSpPr/>
      </dsp:nvSpPr>
      <dsp:spPr>
        <a:xfrm>
          <a:off x="0" y="3109284"/>
          <a:ext cx="6263640" cy="57563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Transformation</a:t>
          </a:r>
        </a:p>
      </dsp:txBody>
      <dsp:txXfrm>
        <a:off x="28100" y="3137384"/>
        <a:ext cx="6207440" cy="519439"/>
      </dsp:txXfrm>
    </dsp:sp>
    <dsp:sp modelId="{6754FD20-53F1-4A0E-AD99-A6D0923E8540}">
      <dsp:nvSpPr>
        <dsp:cNvPr id="0" name=""/>
        <dsp:cNvSpPr/>
      </dsp:nvSpPr>
      <dsp:spPr>
        <a:xfrm>
          <a:off x="0" y="3754044"/>
          <a:ext cx="6263640" cy="575639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Filtering, binding, merging, collecting, Cleaning</a:t>
          </a:r>
        </a:p>
      </dsp:txBody>
      <dsp:txXfrm>
        <a:off x="28100" y="3782144"/>
        <a:ext cx="6207440" cy="519439"/>
      </dsp:txXfrm>
    </dsp:sp>
    <dsp:sp modelId="{1D3A3C10-B4C6-4698-A4F8-9FBCFB840F69}">
      <dsp:nvSpPr>
        <dsp:cNvPr id="0" name=""/>
        <dsp:cNvSpPr/>
      </dsp:nvSpPr>
      <dsp:spPr>
        <a:xfrm>
          <a:off x="0" y="4398804"/>
          <a:ext cx="6263640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Advanced Data Visualization Library</a:t>
          </a:r>
        </a:p>
      </dsp:txBody>
      <dsp:txXfrm>
        <a:off x="28100" y="4426904"/>
        <a:ext cx="620744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2137-5315-52BF-C88B-17563D83E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72594-5317-492E-CCD8-5794CAAC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1FF19-CA32-179C-D1E0-C17F4D3B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78A93-7A63-47CC-A88D-5F4C91C9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35EEA-F343-0F55-0193-85C38EF2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6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C23E-E23C-1D66-D9A7-093313E2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46BA3-F23C-89C2-7D73-4825CF73D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BBD2A-F8E5-DB11-24C0-E26935EA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DD8CC-3FCE-B071-941C-C23CDEAE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C4DD-663D-5631-9E82-AB68363F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DABC1-2DF3-6000-2A89-203598D9D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37D4E-D8C0-B3C6-19BF-919FB792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0C308-3026-4F8F-CF49-4BE8B4D0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675D0-9329-58FD-BBDF-BC7405A4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ACF9-B326-8F10-3E5C-DD9BFA46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4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02E4-9226-6B62-3F04-189B2088D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D0C88-58A3-A992-B43F-ECCF3AC8D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1378-766F-AE3D-E826-5AD517DA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E8419-75E6-06B8-2346-2DA3CD6A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509B0-C828-6F35-56E0-69AC1997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D019-B47E-09C3-746C-6BD83C70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66D3-BA62-4715-F68F-FE441E2A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AD393-374E-EA16-ED1E-2C672CAA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E11C7-E2DD-69A2-3972-05DCFAE2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7396E-368B-5FFB-9F72-2BC4B997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7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511C-78B8-63DF-9A6F-CEAF93F1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D2C45-9D1F-3899-58A7-89B0386B1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162E-48F2-82A2-2021-16331D76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08624-458A-B03C-12DC-9B1411BB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FBF0E-E073-E4F1-E266-149989F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50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615A-E0EA-6D4C-89C7-6B3E0063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0524-1576-375A-3715-714F997E0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2C8DA-9E0C-5070-2950-D7F7C231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FDEBE-1170-292C-C960-F1CF508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8E7BF-9222-CFE0-DA1B-2973815E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0B46-BF68-4E79-463A-0F5066E8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BA38-A897-28AC-0802-B7772379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854C3-89A8-CF2D-7C84-CF7B8DD40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26A0F-AD2D-76A8-92AC-EEDB07805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ECB29-76C9-BC7D-C19A-A30FF6723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FC004-C095-A341-70CD-5184E785C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9F5C7-5281-96CE-8A1C-BE3AE626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18C9B-7DFE-7672-9198-F390775A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7BB4F-FF18-432A-E781-58EBB6F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2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6D00-BD34-BE03-0ED2-FFC375CB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A0131-55F8-0A4A-6764-8A39A062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73FDD-6334-BF7E-4095-F49B517C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2E210-29A5-733C-B645-3792FFCD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5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3D8E0-3233-E417-AA6A-CDC44D92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B968F-948C-9050-74BA-6BA5A778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83BE1-0FD6-0BFA-89D1-97131386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19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F3A7-AFF7-258B-40B0-37FE2266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D1EC-697C-6F58-5947-1BAEB5F91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26611-6401-CB25-E19B-3DF9FABB9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299A5-168A-5410-60C3-59468F36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98604-E0F3-E43E-FE2F-CA2C4FBC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E7FC3-041C-0DE3-22ED-D6536CBB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9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4D1F-806A-DA7E-B1C6-FD10F03C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8B9C-5828-235C-5662-440FBC258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9F32-7BB9-F5EE-6B7F-67374239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B6A6-6119-FDB7-1A03-C945405E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AAD48-0226-AA9C-FC4D-183A86F8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4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C6E0-9F34-EF36-2733-6272884D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4A23D-33E0-B531-68A3-C2BD60920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6EE94-913E-580F-73B0-1BD39AE7B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DD865-A650-6804-F800-F891DE8C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71B71-769C-B67A-1883-A4E10BF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2553E-FC71-6EAD-D005-9B2C17BF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8BC9-DC37-D7AB-3622-FB59768B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9D1EB-97D9-0EF9-999E-F44D437E0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D2E87-B1D6-070C-4C56-FD45C428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0D13-B636-A634-6BA2-0DA081B7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84063-E1F7-5D8C-768F-C9F1DF9F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58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D2E28-570F-6222-8CCA-38BEFF0EB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5D6F6-2814-1F67-65FB-37C525AD2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67491-5E92-6530-E6AB-47D480A2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5D0B8-3EDF-7166-F201-FE4F5914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63A2-C2D7-1228-B8DC-C6418E89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0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A146-8A4F-A138-2CE3-F71EAA5E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271D-C721-D3D2-3450-B8E040A4B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9916-6ACE-0573-8FCC-76A78AEA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0EC4-F71F-E0B9-F43B-DD57FF6D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EB6C-5493-D651-B3F3-99E77253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2759-EA2E-1412-CC36-519415B1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7DED-EFCD-9A62-0739-015E7291C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20F59-AE5F-0CC4-1E0E-07B848B92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57AA6-91EE-690F-9988-FB1773B8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575BF-9C73-B66C-7FF3-B54146CE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CDC54-B8B2-4FCB-DEDC-84315392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9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9E85-D865-66C2-EC00-8F08DD0E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181E-109A-BF90-A31A-57B279B0C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309B2-AB57-EA2B-033C-FC9D4EA1B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B1148-2F4B-8A51-55A7-BFFF63735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D6917-500E-05D6-5F6E-EC35E89EF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9181D-CA28-67BB-68AB-B0AF19A0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C6848-1D3D-D207-5FE0-1418E91C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EC829-21AA-0917-5510-40DFBFD8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43B-5C2E-174E-DA83-5E088A1D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A9614-01E4-A532-B65E-7457F327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FAA51-D450-542F-FC4E-144468C2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841B1-E503-7AB5-A71B-E9E8CC14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65CF4-0B7B-8570-10F7-C2E9863C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5E8F2-A63E-7F5E-62CA-F397F6B8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A47DB-3EC2-3C7B-E663-712B7947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7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ECF9-1D4B-01A5-293A-188F99B5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70D9-938C-77C7-579A-59851B68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81C83-5A5F-D8A5-7D5B-EE0D5CD3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D826E-EDD1-1873-C151-57A2CF78F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4F35F-E683-98E9-CE40-E40FB5ED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9589D-7B09-6EFC-3994-A034B50C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E930-82F6-E279-200E-15E6BD76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B8860-8F2A-D54D-947D-51BAADC1A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36D72-2A43-527B-A89F-FF7139F57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F7078-C92E-4AEA-6DF8-A7C2C383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4DF03-9B87-B021-A566-A57F6E2C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74DC1-5122-DF76-DA8E-A6576311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C1417-68C3-AF19-A404-58D2F490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159D0-F8AC-7B71-1F58-74044AC3A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49DBC-9F7A-649F-0949-38F37683B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1AB0A-EF29-4B6C-9000-D2EF4797F8AC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C168B-64F9-4F28-F3F3-18AFCDA9D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7777-3E3A-78F8-E3F5-DCE143A79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9B675-8601-4ACB-A153-752B5306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2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E0710-AEDF-E1B4-26D7-7F25F7B5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2D64E-B24A-D4D6-2FDF-FD778F7DD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7D42E-981B-1D45-D3B6-13D34883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993F0-8985-CE9F-C103-44C8F047D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E03-A506-32CB-4B78-BAC5FD17C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data/data-collection-tools/who-mortality-databa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" TargetMode="External"/><Relationship Id="rId2" Type="http://schemas.openxmlformats.org/officeDocument/2006/relationships/hyperlink" Target="https://www.youtube.com/watch?v=F8pyaR4uQ2g&amp;ab_channel=edureka%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doop.apache.org/docs/curren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26B4-2EB9-B37B-AE06-E114C72E7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9" r="-1" b="6140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DF10E7-893F-C7C3-DA5A-1EAF6D451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4320" y="3955085"/>
            <a:ext cx="9244629" cy="28505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>
                <a:solidFill>
                  <a:schemeClr val="tx2"/>
                </a:solidFill>
              </a:rPr>
              <a:t>Human Mortality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73D8F-DAAD-2F3F-2EF7-543E3166253F}"/>
              </a:ext>
            </a:extLst>
          </p:cNvPr>
          <p:cNvSpPr txBox="1"/>
          <p:nvPr/>
        </p:nvSpPr>
        <p:spPr>
          <a:xfrm>
            <a:off x="9080309" y="4677498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>
                <a:solidFill>
                  <a:schemeClr val="tx2"/>
                </a:solidFill>
              </a:rPr>
              <a:t>Student Name: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Bhanusree Penukonda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Suhail Arfaath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Sri Hari Krishna Perla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Vishal Kumar</a:t>
            </a:r>
          </a:p>
        </p:txBody>
      </p:sp>
    </p:spTree>
    <p:extLst>
      <p:ext uri="{BB962C8B-B14F-4D97-AF65-F5344CB8AC3E}">
        <p14:creationId xmlns:p14="http://schemas.microsoft.com/office/powerpoint/2010/main" val="111944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299C2A6-3E5A-DE3C-247E-BF5CB276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30" y="230708"/>
            <a:ext cx="8753340" cy="6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FBE591D-42C7-2CBB-5956-C67DC5E0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0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4D5F6-CD81-CDC8-A4A5-7A06FCC6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Gathering 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1CEE-68F4-2875-6AA0-024D3712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WHO's official website</a:t>
            </a:r>
          </a:p>
          <a:p>
            <a:r>
              <a:rPr lang="en-US" sz="2000">
                <a:cs typeface="Calibri"/>
                <a:hlinkClick r:id="rId2"/>
              </a:rPr>
              <a:t>https://www.who.int/data/data-collection-tools/who-mortality-database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Data Statistics</a:t>
            </a:r>
          </a:p>
          <a:p>
            <a:r>
              <a:rPr lang="en-US" sz="2000">
                <a:cs typeface="Calibri"/>
              </a:rPr>
              <a:t>Combined different files</a:t>
            </a:r>
          </a:p>
          <a:p>
            <a:r>
              <a:rPr lang="en-US" sz="2000">
                <a:cs typeface="Calibri"/>
              </a:rPr>
              <a:t>Binning of data according to the age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42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E4436-481E-496A-7896-3E3C73D3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2017A-6892-6976-1AE6-A680FE78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78" y="1966293"/>
            <a:ext cx="908604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A0AC-18DE-E96F-651E-E4EBA72C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Data</a:t>
            </a:r>
          </a:p>
        </p:txBody>
      </p:sp>
      <p:pic>
        <p:nvPicPr>
          <p:cNvPr id="4" name="Content Placeholder 3" descr="Timeline&#10;&#10;Description automatically generated">
            <a:extLst>
              <a:ext uri="{FF2B5EF4-FFF2-40B4-BE49-F238E27FC236}">
                <a16:creationId xmlns:a16="http://schemas.microsoft.com/office/drawing/2014/main" id="{F39E6C64-B510-B0F7-E827-FA3C0D8F4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20" y="1630362"/>
            <a:ext cx="9324759" cy="4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6CD16-87F5-6F49-2C1A-C6826A32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Meta Data of Columns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CE835-0859-E295-424F-0403AB4B0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870369"/>
              </p:ext>
            </p:extLst>
          </p:nvPr>
        </p:nvGraphicFramePr>
        <p:xfrm>
          <a:off x="1764961" y="2757835"/>
          <a:ext cx="8662079" cy="28690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86120">
                  <a:extLst>
                    <a:ext uri="{9D8B030D-6E8A-4147-A177-3AD203B41FA5}">
                      <a16:colId xmlns:a16="http://schemas.microsoft.com/office/drawing/2014/main" val="658087388"/>
                    </a:ext>
                  </a:extLst>
                </a:gridCol>
                <a:gridCol w="3200173">
                  <a:extLst>
                    <a:ext uri="{9D8B030D-6E8A-4147-A177-3AD203B41FA5}">
                      <a16:colId xmlns:a16="http://schemas.microsoft.com/office/drawing/2014/main" val="3570433204"/>
                    </a:ext>
                  </a:extLst>
                </a:gridCol>
                <a:gridCol w="1881754">
                  <a:extLst>
                    <a:ext uri="{9D8B030D-6E8A-4147-A177-3AD203B41FA5}">
                      <a16:colId xmlns:a16="http://schemas.microsoft.com/office/drawing/2014/main" val="3998469427"/>
                    </a:ext>
                  </a:extLst>
                </a:gridCol>
                <a:gridCol w="1694032">
                  <a:extLst>
                    <a:ext uri="{9D8B030D-6E8A-4147-A177-3AD203B41FA5}">
                      <a16:colId xmlns:a16="http://schemas.microsoft.com/office/drawing/2014/main" val="2298447254"/>
                    </a:ext>
                  </a:extLst>
                </a:gridCol>
              </a:tblGrid>
              <a:tr h="5738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300" b="1" u="none" strike="noStrike">
                          <a:solidFill>
                            <a:srgbClr val="000000"/>
                          </a:solidFill>
                          <a:effectLst/>
                        </a:rPr>
                        <a:t>Discrete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300" b="1" u="none" strike="noStrike">
                          <a:solidFill>
                            <a:srgbClr val="000000"/>
                          </a:solidFill>
                          <a:effectLst/>
                        </a:rPr>
                        <a:t>Continuous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300" b="1" u="none" strike="noStrike">
                          <a:solidFill>
                            <a:srgbClr val="000000"/>
                          </a:solidFill>
                          <a:effectLst/>
                        </a:rPr>
                        <a:t>Nominal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300" b="1" u="none" strike="noStrike">
                          <a:solidFill>
                            <a:srgbClr val="000000"/>
                          </a:solidFill>
                          <a:effectLst/>
                        </a:rPr>
                        <a:t>Ordinal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ctr"/>
                </a:tc>
                <a:extLst>
                  <a:ext uri="{0D108BD9-81ED-4DB2-BD59-A6C34878D82A}">
                    <a16:rowId xmlns:a16="http://schemas.microsoft.com/office/drawing/2014/main" val="4033000567"/>
                  </a:ext>
                </a:extLst>
              </a:tr>
              <a:tr h="573815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Death1 ~ 26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Admin1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extLst>
                  <a:ext uri="{0D108BD9-81ED-4DB2-BD59-A6C34878D82A}">
                    <a16:rowId xmlns:a16="http://schemas.microsoft.com/office/drawing/2014/main" val="1557736688"/>
                  </a:ext>
                </a:extLst>
              </a:tr>
              <a:tr h="573815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Cause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IM_Deaths1 ~ 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SubDiv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extLst>
                  <a:ext uri="{0D108BD9-81ED-4DB2-BD59-A6C34878D82A}">
                    <a16:rowId xmlns:a16="http://schemas.microsoft.com/office/drawing/2014/main" val="3363749619"/>
                  </a:ext>
                </a:extLst>
              </a:tr>
              <a:tr h="5738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Frmat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extLst>
                  <a:ext uri="{0D108BD9-81ED-4DB2-BD59-A6C34878D82A}">
                    <a16:rowId xmlns:a16="http://schemas.microsoft.com/office/drawing/2014/main" val="501194837"/>
                  </a:ext>
                </a:extLst>
              </a:tr>
              <a:tr h="573815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IM_Frmat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u="none" strike="noStrike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603" marR="20603" marT="20603" marB="0" anchor="b"/>
                </a:tc>
                <a:extLst>
                  <a:ext uri="{0D108BD9-81ED-4DB2-BD59-A6C34878D82A}">
                    <a16:rowId xmlns:a16="http://schemas.microsoft.com/office/drawing/2014/main" val="388282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5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6181B-2DED-0F37-AA6D-C9522DEC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0313E-7D4E-F475-9CEF-B33F3FD5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How we are cleaning data</a:t>
            </a:r>
          </a:p>
          <a:p>
            <a:r>
              <a:rPr lang="en-US" sz="2000"/>
              <a:t>Data Preprocessing steps</a:t>
            </a:r>
          </a:p>
          <a:p>
            <a:r>
              <a:rPr lang="en-US" sz="2000"/>
              <a:t>Remove any null values</a:t>
            </a:r>
          </a:p>
          <a:p>
            <a:r>
              <a:rPr lang="en-US" sz="2000"/>
              <a:t>Remove any outliers</a:t>
            </a:r>
          </a:p>
          <a:p>
            <a:r>
              <a:rPr lang="en-US" sz="2000"/>
              <a:t>Remove records which have few attributes missing</a:t>
            </a:r>
          </a:p>
          <a:p>
            <a:r>
              <a:rPr lang="en-US" sz="2000"/>
              <a:t>Streamlining all the data and rounding to absolute value, such that all records follow the same format</a:t>
            </a:r>
          </a:p>
          <a:p>
            <a:r>
              <a:rPr lang="en-US" sz="2000"/>
              <a:t>Set a date and time format on columns, such that all records follow the same format</a:t>
            </a:r>
          </a:p>
          <a:p>
            <a:r>
              <a:rPr lang="en-US" sz="2000"/>
              <a:t>Sorting the data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167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7D1526-5C65-9F1B-ACC5-28E7CE7125B1}"/>
              </a:ext>
            </a:extLst>
          </p:cNvPr>
          <p:cNvSpPr txBox="1">
            <a:spLocks/>
          </p:cNvSpPr>
          <p:nvPr/>
        </p:nvSpPr>
        <p:spPr>
          <a:xfrm>
            <a:off x="938214" y="1775475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cs typeface="Calibri Light"/>
              </a:rPr>
              <a:t>Exploratory Data Analysis</a:t>
            </a:r>
            <a:endParaRPr lang="en-US" sz="40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7B69701-B823-D115-C103-8A2117053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17217"/>
              </p:ext>
            </p:extLst>
          </p:nvPr>
        </p:nvGraphicFramePr>
        <p:xfrm>
          <a:off x="5255392" y="1775475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47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6EA3-F3E6-ECA2-BD70-B977896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Visualizations</a:t>
            </a:r>
          </a:p>
        </p:txBody>
      </p:sp>
      <p:pic>
        <p:nvPicPr>
          <p:cNvPr id="5" name="Picture 4" descr="A picture containing chart">
            <a:extLst>
              <a:ext uri="{FF2B5EF4-FFF2-40B4-BE49-F238E27FC236}">
                <a16:creationId xmlns:a16="http://schemas.microsoft.com/office/drawing/2014/main" id="{5BC0D8A1-52C7-0083-AA4F-C72B2431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690688"/>
            <a:ext cx="11267822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9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BADB-931A-6AC9-E14B-1119DB3B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Russian Federation, USSR Former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E0B2925-F65B-6848-2EE8-A0DED1A0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4573"/>
            <a:ext cx="10515600" cy="4093442"/>
          </a:xfrm>
        </p:spPr>
      </p:pic>
    </p:spTree>
    <p:extLst>
      <p:ext uri="{BB962C8B-B14F-4D97-AF65-F5344CB8AC3E}">
        <p14:creationId xmlns:p14="http://schemas.microsoft.com/office/powerpoint/2010/main" val="67005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7CE1ED-8161-5609-8698-188D302B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Project 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33B0C9-18ED-01E1-6000-DA0047620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527595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41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ED7E-98AE-9554-BAE9-876D489C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  <a:latin typeface="Consolas" panose="020B0609020204030204" pitchFamily="49" charset="0"/>
              </a:rPr>
              <a:t>Deaths in USA by Year</a:t>
            </a:r>
            <a:br>
              <a:rPr 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60555D0-6D05-15FB-AB8B-8ACA7F78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2398338"/>
            <a:ext cx="11220808" cy="3040869"/>
          </a:xfrm>
        </p:spPr>
      </p:pic>
    </p:spTree>
    <p:extLst>
      <p:ext uri="{BB962C8B-B14F-4D97-AF65-F5344CB8AC3E}">
        <p14:creationId xmlns:p14="http://schemas.microsoft.com/office/powerpoint/2010/main" val="1365321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73E2-AAE2-5A80-36DD-46AB656D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/>
                <a:latin typeface="Consolas" panose="020B0609020204030204" pitchFamily="49" charset="0"/>
              </a:rPr>
              <a:t>Infant deaths over time</a:t>
            </a:r>
            <a:br>
              <a:rPr 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7C5648-FB1E-B1EC-F200-89C37E744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2647854"/>
            <a:ext cx="12143731" cy="3290984"/>
          </a:xfrm>
        </p:spPr>
      </p:pic>
    </p:spTree>
    <p:extLst>
      <p:ext uri="{BB962C8B-B14F-4D97-AF65-F5344CB8AC3E}">
        <p14:creationId xmlns:p14="http://schemas.microsoft.com/office/powerpoint/2010/main" val="137455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C12-615D-0517-DBD5-FA14E17F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Causes of Deaths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0E72E-7F38-1E6F-A074-D48B2CD20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10" y="1825625"/>
            <a:ext cx="8696780" cy="4351338"/>
          </a:xfrm>
        </p:spPr>
      </p:pic>
    </p:spTree>
    <p:extLst>
      <p:ext uri="{BB962C8B-B14F-4D97-AF65-F5344CB8AC3E}">
        <p14:creationId xmlns:p14="http://schemas.microsoft.com/office/powerpoint/2010/main" val="122547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D4EC-1449-861E-3631-F7562408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9800E4D-107B-5315-520E-A2D201BD1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06167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007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02F41-6127-7063-50B7-523E3230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What we learnt from this project</a:t>
            </a:r>
            <a:endParaRPr 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EF754D-980F-6BFC-2A51-9CC65E5CA5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66902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21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D7AE-0121-DD1E-1ED9-53DDDDC4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5351A-6F64-7536-C74D-AA0751A75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7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EA72A-FA69-79A2-261C-5A79931F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31DD9981-9B5A-F370-B7C1-60CE4C75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7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A133-59CB-E8B5-3782-3A6EF434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B864-B2B3-E907-DDA8-759313CA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7" y="1825625"/>
            <a:ext cx="11749087" cy="4351338"/>
          </a:xfrm>
        </p:spPr>
        <p:txBody>
          <a:bodyPr/>
          <a:lstStyle/>
          <a:p>
            <a:r>
              <a:rPr lang="en-US">
                <a:hlinkClick r:id="rId2"/>
              </a:rPr>
              <a:t>https://www.youtube.com/watch?v=F8pyaR4uQ2g&amp;ab_channel=edureka%21</a:t>
            </a:r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https://spark.apache.org/docs/latest/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https://hadoop.apache.org/docs/current/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B5530-23DF-ED3E-410B-5023AC18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  <a:cs typeface="Calibri Light"/>
              </a:rPr>
              <a:t>Why we choose Apache Spark for this project</a:t>
            </a:r>
            <a:endParaRPr lang="en-US" sz="4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2FAE1A-7B9C-B1DE-240B-85DE7FAB5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889551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41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1F6F887-BCBB-4522-6EB8-242BF741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50" y="1102819"/>
            <a:ext cx="10031649" cy="52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3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626808B-0A8A-715D-6258-73182417F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63" y="959716"/>
            <a:ext cx="10072037" cy="5286519"/>
          </a:xfrm>
        </p:spPr>
      </p:pic>
    </p:spTree>
    <p:extLst>
      <p:ext uri="{BB962C8B-B14F-4D97-AF65-F5344CB8AC3E}">
        <p14:creationId xmlns:p14="http://schemas.microsoft.com/office/powerpoint/2010/main" val="226022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500A961-8ADF-AB44-2CB2-8A35D4A2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9" y="827428"/>
            <a:ext cx="10501743" cy="58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2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035A72-2E47-6303-7AB2-B4E04EEC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238214"/>
            <a:ext cx="10599881" cy="52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74FF5E-E0BC-6CDB-A7B5-C3511ACE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37" y="938476"/>
            <a:ext cx="9878290" cy="54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008BFF-9D92-AE54-B7F0-C6F5C900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902314"/>
            <a:ext cx="10403608" cy="5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3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Office Theme</vt:lpstr>
      <vt:lpstr>Human Mortality</vt:lpstr>
      <vt:lpstr>Project Purpose</vt:lpstr>
      <vt:lpstr>Why we choose Apache Spark for this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Gathering </vt:lpstr>
      <vt:lpstr>Data Preparation </vt:lpstr>
      <vt:lpstr>About the Data</vt:lpstr>
      <vt:lpstr>Meta Data of Columns</vt:lpstr>
      <vt:lpstr>Data Wrangling</vt:lpstr>
      <vt:lpstr>PowerPoint Presentation</vt:lpstr>
      <vt:lpstr>Visualizations</vt:lpstr>
      <vt:lpstr>Russian Federation, USSR Former</vt:lpstr>
      <vt:lpstr>Deaths in USA by Year </vt:lpstr>
      <vt:lpstr>Infant deaths over time </vt:lpstr>
      <vt:lpstr>Causes of Deaths</vt:lpstr>
      <vt:lpstr>Conclusion</vt:lpstr>
      <vt:lpstr>What we learnt from this project</vt:lpstr>
      <vt:lpstr>References</vt:lpstr>
      <vt:lpstr>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Mortality</dc:title>
  <dc:creator>Suhail Arfaath</dc:creator>
  <cp:revision>1</cp:revision>
  <dcterms:created xsi:type="dcterms:W3CDTF">2022-10-28T06:59:14Z</dcterms:created>
  <dcterms:modified xsi:type="dcterms:W3CDTF">2022-11-14T17:21:40Z</dcterms:modified>
</cp:coreProperties>
</file>